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719" r:id="rId5"/>
  </p:sldMasterIdLst>
  <p:notesMasterIdLst>
    <p:notesMasterId r:id="rId18"/>
  </p:notesMasterIdLst>
  <p:handoutMasterIdLst>
    <p:handoutMasterId r:id="rId19"/>
  </p:handoutMasterIdLst>
  <p:sldIdLst>
    <p:sldId id="259" r:id="rId6"/>
    <p:sldId id="273" r:id="rId7"/>
    <p:sldId id="2142533221" r:id="rId8"/>
    <p:sldId id="781" r:id="rId9"/>
    <p:sldId id="1697" r:id="rId10"/>
    <p:sldId id="266" r:id="rId11"/>
    <p:sldId id="2142533222" r:id="rId12"/>
    <p:sldId id="2142533220" r:id="rId13"/>
    <p:sldId id="4927" r:id="rId14"/>
    <p:sldId id="736" r:id="rId15"/>
    <p:sldId id="298" r:id="rId16"/>
    <p:sldId id="299" r:id="rId17"/>
  </p:sldIdLst>
  <p:sldSz cx="12192000" cy="6858000"/>
  <p:notesSz cx="6858000" cy="9144000"/>
  <p:custDataLst>
    <p:tags r:id="rId20"/>
  </p:custDataLst>
  <p:defaultTextStyle>
    <a:defPPr>
      <a:defRPr lang="en-US"/>
    </a:defPPr>
    <a:lvl1pPr marL="0" indent="0" algn="l" defTabSz="914423" rtl="0" eaLnBrk="1" latinLnBrk="0" hangingPunct="1">
      <a:lnSpc>
        <a:spcPct val="120000"/>
      </a:lnSpc>
      <a:spcBef>
        <a:spcPts val="600"/>
      </a:spcBef>
      <a:buFontTx/>
      <a:buNone/>
      <a:defRPr sz="14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n Sztuk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80911-F593-4481-BEE7-9F2A218EC5AB}" v="216" dt="2025-03-05T10:48:41.041"/>
  </p1510:revLst>
</p1510:revInfo>
</file>

<file path=ppt/tableStyles.xml><?xml version="1.0" encoding="utf-8"?>
<a:tblStyleLst xmlns:a="http://schemas.openxmlformats.org/drawingml/2006/main" def="{73FDABF7-6A90-477F-80F3-FE6F15BE7BF9}">
  <a:tblStyle styleId="{73FDABF7-6A90-477F-80F3-FE6F15BE7BF9}" styleName="Ebner Stolz">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2"/>
              </a:solidFill>
            </a:ln>
          </a:top>
          <a:bottom>
            <a:ln w="12700" cmpd="sng">
              <a:solidFill>
                <a:schemeClr val="lt2"/>
              </a:solidFill>
            </a:ln>
          </a:bottom>
          <a:insideH>
            <a:ln w="12700" cmpd="sng">
              <a:solidFill>
                <a:schemeClr val="lt2"/>
              </a:solidFill>
            </a:ln>
          </a:insideH>
          <a:insideV>
            <a:ln w="0" cmpd="sng">
              <a:solidFill>
                <a:schemeClr val="lt1"/>
              </a:solidFill>
            </a:ln>
          </a:insideV>
        </a:tcBdr>
        <a:fill>
          <a:solidFill>
            <a:schemeClr val="lt1"/>
          </a:solidFill>
        </a:fill>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insideH>
            <a:ln w="12700" cmpd="sng">
              <a:solidFill>
                <a:schemeClr val="lt2"/>
              </a:solidFill>
            </a:ln>
          </a:insideH>
        </a:tcBdr>
        <a:fill>
          <a:solidFill>
            <a:schemeClr val="accent1"/>
          </a:solidFill>
        </a:fill>
      </a:tcStyle>
    </a:lastCol>
    <a:firstCol>
      <a:tcTxStyle b="off">
        <a:fontRef idx="minor">
          <a:prstClr val="white"/>
        </a:fontRef>
        <a:schemeClr val="lt1"/>
      </a:tcTxStyle>
      <a:tcStyle>
        <a:tcBdr>
          <a:insideH>
            <a:ln w="12700" cmpd="sng">
              <a:solidFill>
                <a:schemeClr val="lt2"/>
              </a:solidFill>
            </a:ln>
          </a:insideH>
        </a:tcBdr>
        <a:fill>
          <a:solidFill>
            <a:schemeClr val="accent1"/>
          </a:solidFill>
        </a:fill>
      </a:tcStyle>
    </a:firstCol>
    <a:lastRow>
      <a:tcTxStyle b="off">
        <a:fontRef idx="minor">
          <a:prstClr val="black"/>
        </a:fontRef>
        <a:schemeClr val="dk1"/>
      </a:tcTxStyle>
      <a:tcStyle>
        <a:tcBdr/>
        <a:fill>
          <a:solidFill>
            <a:srgbClr val="CCE0E3"/>
          </a:solidFill>
        </a:fill>
      </a:tcStyle>
    </a:lastRow>
    <a:firstRow>
      <a:tcTxStyle b="off">
        <a:fontRef idx="minor">
          <a:prstClr val="white"/>
        </a:fontRef>
        <a:schemeClr val="lt1"/>
      </a:tcTxStyle>
      <a:tcStyle>
        <a:tcBdr>
          <a:top>
            <a:ln w="12700" cmpd="sng">
              <a:solidFill>
                <a:schemeClr val="accent1"/>
              </a:solidFill>
            </a:ln>
          </a:top>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mer, Julius" userId="dce9009a-0763-4f32-a21b-c9ca7ef5be15" providerId="ADAL" clId="{9D680911-F593-4481-BEE7-9F2A218EC5AB}"/>
    <pc:docChg chg="undo custSel addSld delSld modSld sldOrd">
      <pc:chgData name="Reimer, Julius" userId="dce9009a-0763-4f32-a21b-c9ca7ef5be15" providerId="ADAL" clId="{9D680911-F593-4481-BEE7-9F2A218EC5AB}" dt="2025-03-06T09:38:21.344" v="2071" actId="20577"/>
      <pc:docMkLst>
        <pc:docMk/>
      </pc:docMkLst>
      <pc:sldChg chg="modSp mod">
        <pc:chgData name="Reimer, Julius" userId="dce9009a-0763-4f32-a21b-c9ca7ef5be15" providerId="ADAL" clId="{9D680911-F593-4481-BEE7-9F2A218EC5AB}" dt="2025-03-04T15:32:45.694" v="1797" actId="20577"/>
        <pc:sldMkLst>
          <pc:docMk/>
          <pc:sldMk cId="3433806446" sldId="259"/>
        </pc:sldMkLst>
        <pc:spChg chg="mod">
          <ac:chgData name="Reimer, Julius" userId="dce9009a-0763-4f32-a21b-c9ca7ef5be15" providerId="ADAL" clId="{9D680911-F593-4481-BEE7-9F2A218EC5AB}" dt="2025-03-04T15:32:45.694" v="1797" actId="20577"/>
          <ac:spMkLst>
            <pc:docMk/>
            <pc:sldMk cId="3433806446" sldId="259"/>
            <ac:spMk id="3" creationId="{96AC3D25-AD88-CAC4-EE19-5AA0C007C49E}"/>
          </ac:spMkLst>
        </pc:spChg>
      </pc:sldChg>
      <pc:sldChg chg="modSp mod">
        <pc:chgData name="Reimer, Julius" userId="dce9009a-0763-4f32-a21b-c9ca7ef5be15" providerId="ADAL" clId="{9D680911-F593-4481-BEE7-9F2A218EC5AB}" dt="2025-03-06T09:38:21.344" v="2071" actId="20577"/>
        <pc:sldMkLst>
          <pc:docMk/>
          <pc:sldMk cId="4146084206" sldId="273"/>
        </pc:sldMkLst>
        <pc:spChg chg="mod">
          <ac:chgData name="Reimer, Julius" userId="dce9009a-0763-4f32-a21b-c9ca7ef5be15" providerId="ADAL" clId="{9D680911-F593-4481-BEE7-9F2A218EC5AB}" dt="2025-03-06T09:38:21.344" v="2071" actId="20577"/>
          <ac:spMkLst>
            <pc:docMk/>
            <pc:sldMk cId="4146084206" sldId="273"/>
            <ac:spMk id="29" creationId="{EDD9A122-2A4E-7243-620D-EAFCBE34FBB0}"/>
          </ac:spMkLst>
        </pc:spChg>
        <pc:picChg chg="mod modCrop">
          <ac:chgData name="Reimer, Julius" userId="dce9009a-0763-4f32-a21b-c9ca7ef5be15" providerId="ADAL" clId="{9D680911-F593-4481-BEE7-9F2A218EC5AB}" dt="2025-03-05T10:48:41.041" v="1994" actId="18131"/>
          <ac:picMkLst>
            <pc:docMk/>
            <pc:sldMk cId="4146084206" sldId="273"/>
            <ac:picMk id="14" creationId="{492BCF47-0D73-CC54-CAE2-C7C535727889}"/>
          </ac:picMkLst>
        </pc:picChg>
      </pc:sldChg>
      <pc:sldChg chg="modSp add del">
        <pc:chgData name="Reimer, Julius" userId="dce9009a-0763-4f32-a21b-c9ca7ef5be15" providerId="ADAL" clId="{9D680911-F593-4481-BEE7-9F2A218EC5AB}" dt="2025-03-04T08:53:12.493" v="9" actId="2696"/>
        <pc:sldMkLst>
          <pc:docMk/>
          <pc:sldMk cId="284007799" sldId="332"/>
        </pc:sldMkLst>
        <pc:spChg chg="mod">
          <ac:chgData name="Reimer, Julius" userId="dce9009a-0763-4f32-a21b-c9ca7ef5be15" providerId="ADAL" clId="{9D680911-F593-4481-BEE7-9F2A218EC5AB}" dt="2025-03-04T08:28:03.621" v="0"/>
          <ac:spMkLst>
            <pc:docMk/>
            <pc:sldMk cId="284007799" sldId="332"/>
            <ac:spMk id="2" creationId="{817B03CA-0157-D969-783C-C5922D0509E3}"/>
          </ac:spMkLst>
        </pc:spChg>
      </pc:sldChg>
      <pc:sldChg chg="addSp modSp mod">
        <pc:chgData name="Reimer, Julius" userId="dce9009a-0763-4f32-a21b-c9ca7ef5be15" providerId="ADAL" clId="{9D680911-F593-4481-BEE7-9F2A218EC5AB}" dt="2025-03-04T16:11:55.134" v="1960"/>
        <pc:sldMkLst>
          <pc:docMk/>
          <pc:sldMk cId="1160452912" sldId="736"/>
        </pc:sldMkLst>
        <pc:spChg chg="mod">
          <ac:chgData name="Reimer, Julius" userId="dce9009a-0763-4f32-a21b-c9ca7ef5be15" providerId="ADAL" clId="{9D680911-F593-4481-BEE7-9F2A218EC5AB}" dt="2025-03-04T11:19:47.112" v="392" actId="20577"/>
          <ac:spMkLst>
            <pc:docMk/>
            <pc:sldMk cId="1160452912" sldId="736"/>
            <ac:spMk id="2" creationId="{BB0CA01A-B3B1-493B-AFDB-D54019B5302B}"/>
          </ac:spMkLst>
        </pc:spChg>
        <pc:spChg chg="add mod">
          <ac:chgData name="Reimer, Julius" userId="dce9009a-0763-4f32-a21b-c9ca7ef5be15" providerId="ADAL" clId="{9D680911-F593-4481-BEE7-9F2A218EC5AB}" dt="2025-03-04T16:11:55.134" v="1960"/>
          <ac:spMkLst>
            <pc:docMk/>
            <pc:sldMk cId="1160452912" sldId="736"/>
            <ac:spMk id="14" creationId="{2CB7B24E-413C-1A6C-EA82-EBA1CCADAFA6}"/>
          </ac:spMkLst>
        </pc:spChg>
        <pc:spChg chg="mod">
          <ac:chgData name="Reimer, Julius" userId="dce9009a-0763-4f32-a21b-c9ca7ef5be15" providerId="ADAL" clId="{9D680911-F593-4481-BEE7-9F2A218EC5AB}" dt="2025-03-04T11:16:27.982" v="335" actId="20577"/>
          <ac:spMkLst>
            <pc:docMk/>
            <pc:sldMk cId="1160452912" sldId="736"/>
            <ac:spMk id="31" creationId="{AD6CB12B-EAD0-4272-A0A0-960EC32CFF80}"/>
          </ac:spMkLst>
        </pc:spChg>
        <pc:spChg chg="mod">
          <ac:chgData name="Reimer, Julius" userId="dce9009a-0763-4f32-a21b-c9ca7ef5be15" providerId="ADAL" clId="{9D680911-F593-4481-BEE7-9F2A218EC5AB}" dt="2025-03-04T15:31:36.267" v="1766" actId="20577"/>
          <ac:spMkLst>
            <pc:docMk/>
            <pc:sldMk cId="1160452912" sldId="736"/>
            <ac:spMk id="39" creationId="{BB30CCC5-6A12-42ED-B5B5-FC976C70A022}"/>
          </ac:spMkLst>
        </pc:spChg>
        <pc:spChg chg="mod">
          <ac:chgData name="Reimer, Julius" userId="dce9009a-0763-4f32-a21b-c9ca7ef5be15" providerId="ADAL" clId="{9D680911-F593-4481-BEE7-9F2A218EC5AB}" dt="2025-03-04T09:00:54.839" v="118" actId="20577"/>
          <ac:spMkLst>
            <pc:docMk/>
            <pc:sldMk cId="1160452912" sldId="736"/>
            <ac:spMk id="40" creationId="{FF419576-F501-4EF0-AF5B-BA1F2BA2576A}"/>
          </ac:spMkLst>
        </pc:spChg>
        <pc:spChg chg="mod">
          <ac:chgData name="Reimer, Julius" userId="dce9009a-0763-4f32-a21b-c9ca7ef5be15" providerId="ADAL" clId="{9D680911-F593-4481-BEE7-9F2A218EC5AB}" dt="2025-03-04T11:16:14.480" v="312" actId="20577"/>
          <ac:spMkLst>
            <pc:docMk/>
            <pc:sldMk cId="1160452912" sldId="736"/>
            <ac:spMk id="73" creationId="{3A7E5B36-F1F8-4271-885B-7BD45FCA8EDF}"/>
          </ac:spMkLst>
        </pc:spChg>
        <pc:spChg chg="mod">
          <ac:chgData name="Reimer, Julius" userId="dce9009a-0763-4f32-a21b-c9ca7ef5be15" providerId="ADAL" clId="{9D680911-F593-4481-BEE7-9F2A218EC5AB}" dt="2025-03-04T11:09:49.401" v="127" actId="20577"/>
          <ac:spMkLst>
            <pc:docMk/>
            <pc:sldMk cId="1160452912" sldId="736"/>
            <ac:spMk id="112" creationId="{6646D9D4-B436-4CE5-9740-0A2DDAB89B6C}"/>
          </ac:spMkLst>
        </pc:spChg>
        <pc:spChg chg="mod">
          <ac:chgData name="Reimer, Julius" userId="dce9009a-0763-4f32-a21b-c9ca7ef5be15" providerId="ADAL" clId="{9D680911-F593-4481-BEE7-9F2A218EC5AB}" dt="2025-03-04T11:11:25.520" v="230" actId="20577"/>
          <ac:spMkLst>
            <pc:docMk/>
            <pc:sldMk cId="1160452912" sldId="736"/>
            <ac:spMk id="121" creationId="{5C6DE14B-AD3E-48D3-98A0-BD35E133BFED}"/>
          </ac:spMkLst>
        </pc:spChg>
        <pc:spChg chg="mod">
          <ac:chgData name="Reimer, Julius" userId="dce9009a-0763-4f32-a21b-c9ca7ef5be15" providerId="ADAL" clId="{9D680911-F593-4481-BEE7-9F2A218EC5AB}" dt="2025-03-04T11:14:09.620" v="249" actId="20577"/>
          <ac:spMkLst>
            <pc:docMk/>
            <pc:sldMk cId="1160452912" sldId="736"/>
            <ac:spMk id="123" creationId="{3A09A55E-748C-40D0-A448-BCB30209C64E}"/>
          </ac:spMkLst>
        </pc:spChg>
      </pc:sldChg>
      <pc:sldChg chg="modSp add del">
        <pc:chgData name="Reimer, Julius" userId="dce9009a-0763-4f32-a21b-c9ca7ef5be15" providerId="ADAL" clId="{9D680911-F593-4481-BEE7-9F2A218EC5AB}" dt="2025-03-04T14:46:15.062" v="1309" actId="2696"/>
        <pc:sldMkLst>
          <pc:docMk/>
          <pc:sldMk cId="3759212578" sldId="792"/>
        </pc:sldMkLst>
        <pc:spChg chg="mod">
          <ac:chgData name="Reimer, Julius" userId="dce9009a-0763-4f32-a21b-c9ca7ef5be15" providerId="ADAL" clId="{9D680911-F593-4481-BEE7-9F2A218EC5AB}" dt="2025-03-04T08:28:03.621" v="0"/>
          <ac:spMkLst>
            <pc:docMk/>
            <pc:sldMk cId="3759212578" sldId="792"/>
            <ac:spMk id="4" creationId="{004BE6B1-38AE-3196-5439-A72694CF4E6A}"/>
          </ac:spMkLst>
        </pc:spChg>
      </pc:sldChg>
      <pc:sldChg chg="addSp delSp modSp mod ord">
        <pc:chgData name="Reimer, Julius" userId="dce9009a-0763-4f32-a21b-c9ca7ef5be15" providerId="ADAL" clId="{9D680911-F593-4481-BEE7-9F2A218EC5AB}" dt="2025-03-05T10:54:02.536" v="2062" actId="20577"/>
        <pc:sldMkLst>
          <pc:docMk/>
          <pc:sldMk cId="107843819" sldId="4927"/>
        </pc:sldMkLst>
        <pc:spChg chg="add del mod">
          <ac:chgData name="Reimer, Julius" userId="dce9009a-0763-4f32-a21b-c9ca7ef5be15" providerId="ADAL" clId="{9D680911-F593-4481-BEE7-9F2A218EC5AB}" dt="2025-03-04T16:07:17.833" v="1931" actId="478"/>
          <ac:spMkLst>
            <pc:docMk/>
            <pc:sldMk cId="107843819" sldId="4927"/>
            <ac:spMk id="2" creationId="{C5BD06D1-2E82-9FDB-B7C9-C31143B74032}"/>
          </ac:spMkLst>
        </pc:spChg>
        <pc:spChg chg="mod">
          <ac:chgData name="Reimer, Julius" userId="dce9009a-0763-4f32-a21b-c9ca7ef5be15" providerId="ADAL" clId="{9D680911-F593-4481-BEE7-9F2A218EC5AB}" dt="2025-03-04T15:03:23.651" v="1623" actId="114"/>
          <ac:spMkLst>
            <pc:docMk/>
            <pc:sldMk cId="107843819" sldId="4927"/>
            <ac:spMk id="3" creationId="{3062E6FE-58D4-475A-A031-9DA47E1DA101}"/>
          </ac:spMkLst>
        </pc:spChg>
        <pc:spChg chg="mod">
          <ac:chgData name="Reimer, Julius" userId="dce9009a-0763-4f32-a21b-c9ca7ef5be15" providerId="ADAL" clId="{9D680911-F593-4481-BEE7-9F2A218EC5AB}" dt="2025-03-04T11:20:16.443" v="436" actId="20577"/>
          <ac:spMkLst>
            <pc:docMk/>
            <pc:sldMk cId="107843819" sldId="4927"/>
            <ac:spMk id="4" creationId="{C5505624-5DD6-403F-BB34-A45F9AFAEAFE}"/>
          </ac:spMkLst>
        </pc:spChg>
        <pc:spChg chg="add mod">
          <ac:chgData name="Reimer, Julius" userId="dce9009a-0763-4f32-a21b-c9ca7ef5be15" providerId="ADAL" clId="{9D680911-F593-4481-BEE7-9F2A218EC5AB}" dt="2025-03-04T16:07:19.876" v="1932"/>
          <ac:spMkLst>
            <pc:docMk/>
            <pc:sldMk cId="107843819" sldId="4927"/>
            <ac:spMk id="5" creationId="{19FFE423-F4FB-0BD8-DC9B-FA796469363A}"/>
          </ac:spMkLst>
        </pc:spChg>
        <pc:spChg chg="del">
          <ac:chgData name="Reimer, Julius" userId="dce9009a-0763-4f32-a21b-c9ca7ef5be15" providerId="ADAL" clId="{9D680911-F593-4481-BEE7-9F2A218EC5AB}" dt="2025-03-04T11:28:53.276" v="502" actId="478"/>
          <ac:spMkLst>
            <pc:docMk/>
            <pc:sldMk cId="107843819" sldId="4927"/>
            <ac:spMk id="5" creationId="{25B3EBA7-6C01-4273-E931-425C812564AF}"/>
          </ac:spMkLst>
        </pc:spChg>
        <pc:spChg chg="del">
          <ac:chgData name="Reimer, Julius" userId="dce9009a-0763-4f32-a21b-c9ca7ef5be15" providerId="ADAL" clId="{9D680911-F593-4481-BEE7-9F2A218EC5AB}" dt="2025-03-04T11:28:53.276" v="502" actId="478"/>
          <ac:spMkLst>
            <pc:docMk/>
            <pc:sldMk cId="107843819" sldId="4927"/>
            <ac:spMk id="6" creationId="{0D4F53D5-199D-DAF5-8D61-D4D488260FB0}"/>
          </ac:spMkLst>
        </pc:spChg>
        <pc:spChg chg="add mod">
          <ac:chgData name="Reimer, Julius" userId="dce9009a-0763-4f32-a21b-c9ca7ef5be15" providerId="ADAL" clId="{9D680911-F593-4481-BEE7-9F2A218EC5AB}" dt="2025-03-04T16:07:26.328" v="1934" actId="164"/>
          <ac:spMkLst>
            <pc:docMk/>
            <pc:sldMk cId="107843819" sldId="4927"/>
            <ac:spMk id="6" creationId="{6E79306B-1EB1-2612-21C0-E4F74089B0B5}"/>
          </ac:spMkLst>
        </pc:spChg>
        <pc:spChg chg="mod">
          <ac:chgData name="Reimer, Julius" userId="dce9009a-0763-4f32-a21b-c9ca7ef5be15" providerId="ADAL" clId="{9D680911-F593-4481-BEE7-9F2A218EC5AB}" dt="2025-03-04T14:17:05.591" v="594" actId="1076"/>
          <ac:spMkLst>
            <pc:docMk/>
            <pc:sldMk cId="107843819" sldId="4927"/>
            <ac:spMk id="8" creationId="{755FDA96-DEAB-E242-740C-3D2CFCE11AF1}"/>
          </ac:spMkLst>
        </pc:spChg>
        <pc:spChg chg="mod">
          <ac:chgData name="Reimer, Julius" userId="dce9009a-0763-4f32-a21b-c9ca7ef5be15" providerId="ADAL" clId="{9D680911-F593-4481-BEE7-9F2A218EC5AB}" dt="2025-03-04T14:12:51.975" v="548"/>
          <ac:spMkLst>
            <pc:docMk/>
            <pc:sldMk cId="107843819" sldId="4927"/>
            <ac:spMk id="9" creationId="{A9C9F78E-E102-DC99-F323-65B7E957AE80}"/>
          </ac:spMkLst>
        </pc:spChg>
        <pc:spChg chg="add mod">
          <ac:chgData name="Reimer, Julius" userId="dce9009a-0763-4f32-a21b-c9ca7ef5be15" providerId="ADAL" clId="{9D680911-F593-4481-BEE7-9F2A218EC5AB}" dt="2025-03-04T16:11:53.306" v="1959"/>
          <ac:spMkLst>
            <pc:docMk/>
            <pc:sldMk cId="107843819" sldId="4927"/>
            <ac:spMk id="10" creationId="{1CFA4CB9-A75E-83A0-DBDD-53092562D84F}"/>
          </ac:spMkLst>
        </pc:spChg>
        <pc:spChg chg="mod">
          <ac:chgData name="Reimer, Julius" userId="dce9009a-0763-4f32-a21b-c9ca7ef5be15" providerId="ADAL" clId="{9D680911-F593-4481-BEE7-9F2A218EC5AB}" dt="2025-03-04T14:12:51.975" v="548"/>
          <ac:spMkLst>
            <pc:docMk/>
            <pc:sldMk cId="107843819" sldId="4927"/>
            <ac:spMk id="10" creationId="{26074150-1829-FF77-48FC-BF136F2FF0A3}"/>
          </ac:spMkLst>
        </pc:spChg>
        <pc:spChg chg="mod">
          <ac:chgData name="Reimer, Julius" userId="dce9009a-0763-4f32-a21b-c9ca7ef5be15" providerId="ADAL" clId="{9D680911-F593-4481-BEE7-9F2A218EC5AB}" dt="2025-03-04T14:12:51.975" v="548"/>
          <ac:spMkLst>
            <pc:docMk/>
            <pc:sldMk cId="107843819" sldId="4927"/>
            <ac:spMk id="11" creationId="{D231ED56-2107-CD0A-A406-3AE7EFB90454}"/>
          </ac:spMkLst>
        </pc:spChg>
        <pc:spChg chg="del">
          <ac:chgData name="Reimer, Julius" userId="dce9009a-0763-4f32-a21b-c9ca7ef5be15" providerId="ADAL" clId="{9D680911-F593-4481-BEE7-9F2A218EC5AB}" dt="2025-03-04T11:28:53.276" v="502" actId="478"/>
          <ac:spMkLst>
            <pc:docMk/>
            <pc:sldMk cId="107843819" sldId="4927"/>
            <ac:spMk id="12" creationId="{99E5195A-9FE7-B8B5-68FB-9EFA32278AA6}"/>
          </ac:spMkLst>
        </pc:spChg>
        <pc:spChg chg="del">
          <ac:chgData name="Reimer, Julius" userId="dce9009a-0763-4f32-a21b-c9ca7ef5be15" providerId="ADAL" clId="{9D680911-F593-4481-BEE7-9F2A218EC5AB}" dt="2025-03-04T11:28:53.276" v="502" actId="478"/>
          <ac:spMkLst>
            <pc:docMk/>
            <pc:sldMk cId="107843819" sldId="4927"/>
            <ac:spMk id="13" creationId="{F71676B3-35EC-C9A8-578B-03430DC54CDA}"/>
          </ac:spMkLst>
        </pc:spChg>
        <pc:spChg chg="del">
          <ac:chgData name="Reimer, Julius" userId="dce9009a-0763-4f32-a21b-c9ca7ef5be15" providerId="ADAL" clId="{9D680911-F593-4481-BEE7-9F2A218EC5AB}" dt="2025-03-04T11:28:50.762" v="501" actId="478"/>
          <ac:spMkLst>
            <pc:docMk/>
            <pc:sldMk cId="107843819" sldId="4927"/>
            <ac:spMk id="17" creationId="{7C744FC9-DB8C-0E14-4B19-713828F456EA}"/>
          </ac:spMkLst>
        </pc:spChg>
        <pc:spChg chg="mod">
          <ac:chgData name="Reimer, Julius" userId="dce9009a-0763-4f32-a21b-c9ca7ef5be15" providerId="ADAL" clId="{9D680911-F593-4481-BEE7-9F2A218EC5AB}" dt="2025-03-04T11:29:31.257" v="515" actId="1076"/>
          <ac:spMkLst>
            <pc:docMk/>
            <pc:sldMk cId="107843819" sldId="4927"/>
            <ac:spMk id="18" creationId="{83DF3214-E175-3901-7CF3-EAECBFA89FEB}"/>
          </ac:spMkLst>
        </pc:spChg>
        <pc:spChg chg="del">
          <ac:chgData name="Reimer, Julius" userId="dce9009a-0763-4f32-a21b-c9ca7ef5be15" providerId="ADAL" clId="{9D680911-F593-4481-BEE7-9F2A218EC5AB}" dt="2025-03-04T11:28:44.488" v="498" actId="478"/>
          <ac:spMkLst>
            <pc:docMk/>
            <pc:sldMk cId="107843819" sldId="4927"/>
            <ac:spMk id="19" creationId="{4F5F5DDD-AD69-EA5B-71F5-4866ABB5D1FF}"/>
          </ac:spMkLst>
        </pc:spChg>
        <pc:spChg chg="mod">
          <ac:chgData name="Reimer, Julius" userId="dce9009a-0763-4f32-a21b-c9ca7ef5be15" providerId="ADAL" clId="{9D680911-F593-4481-BEE7-9F2A218EC5AB}" dt="2025-03-04T14:12:50.166" v="545"/>
          <ac:spMkLst>
            <pc:docMk/>
            <pc:sldMk cId="107843819" sldId="4927"/>
            <ac:spMk id="19" creationId="{968B7451-C26B-D496-C382-537265D5C477}"/>
          </ac:spMkLst>
        </pc:spChg>
        <pc:spChg chg="mod">
          <ac:chgData name="Reimer, Julius" userId="dce9009a-0763-4f32-a21b-c9ca7ef5be15" providerId="ADAL" clId="{9D680911-F593-4481-BEE7-9F2A218EC5AB}" dt="2025-03-04T11:29:31.257" v="515" actId="1076"/>
          <ac:spMkLst>
            <pc:docMk/>
            <pc:sldMk cId="107843819" sldId="4927"/>
            <ac:spMk id="20" creationId="{4AE86C46-B199-8998-648C-43DD8E8B35D9}"/>
          </ac:spMkLst>
        </pc:spChg>
        <pc:spChg chg="mod">
          <ac:chgData name="Reimer, Julius" userId="dce9009a-0763-4f32-a21b-c9ca7ef5be15" providerId="ADAL" clId="{9D680911-F593-4481-BEE7-9F2A218EC5AB}" dt="2025-03-04T11:29:31.257" v="515" actId="1076"/>
          <ac:spMkLst>
            <pc:docMk/>
            <pc:sldMk cId="107843819" sldId="4927"/>
            <ac:spMk id="21" creationId="{D46E6C74-3990-3023-7271-6C2E64EAF051}"/>
          </ac:spMkLst>
        </pc:spChg>
        <pc:spChg chg="mod">
          <ac:chgData name="Reimer, Julius" userId="dce9009a-0763-4f32-a21b-c9ca7ef5be15" providerId="ADAL" clId="{9D680911-F593-4481-BEE7-9F2A218EC5AB}" dt="2025-03-04T14:12:50.166" v="545"/>
          <ac:spMkLst>
            <pc:docMk/>
            <pc:sldMk cId="107843819" sldId="4927"/>
            <ac:spMk id="22" creationId="{2727BCD5-F353-86EB-F930-810B6C6BB912}"/>
          </ac:spMkLst>
        </pc:spChg>
        <pc:spChg chg="del">
          <ac:chgData name="Reimer, Julius" userId="dce9009a-0763-4f32-a21b-c9ca7ef5be15" providerId="ADAL" clId="{9D680911-F593-4481-BEE7-9F2A218EC5AB}" dt="2025-03-04T11:28:53.276" v="502" actId="478"/>
          <ac:spMkLst>
            <pc:docMk/>
            <pc:sldMk cId="107843819" sldId="4927"/>
            <ac:spMk id="22" creationId="{6470636C-F2D9-249B-93D4-C5F82DCC3A51}"/>
          </ac:spMkLst>
        </pc:spChg>
        <pc:spChg chg="mod">
          <ac:chgData name="Reimer, Julius" userId="dce9009a-0763-4f32-a21b-c9ca7ef5be15" providerId="ADAL" clId="{9D680911-F593-4481-BEE7-9F2A218EC5AB}" dt="2025-03-04T11:29:38.377" v="517" actId="1076"/>
          <ac:spMkLst>
            <pc:docMk/>
            <pc:sldMk cId="107843819" sldId="4927"/>
            <ac:spMk id="25" creationId="{E141F3D5-1D3B-9371-1BA7-4A9E9A01A541}"/>
          </ac:spMkLst>
        </pc:spChg>
        <pc:spChg chg="mod">
          <ac:chgData name="Reimer, Julius" userId="dce9009a-0763-4f32-a21b-c9ca7ef5be15" providerId="ADAL" clId="{9D680911-F593-4481-BEE7-9F2A218EC5AB}" dt="2025-03-04T11:29:38.377" v="517" actId="1076"/>
          <ac:spMkLst>
            <pc:docMk/>
            <pc:sldMk cId="107843819" sldId="4927"/>
            <ac:spMk id="26" creationId="{1584EDC5-55C0-E6E3-ED38-278AE135AAE8}"/>
          </ac:spMkLst>
        </pc:spChg>
        <pc:spChg chg="mod">
          <ac:chgData name="Reimer, Julius" userId="dce9009a-0763-4f32-a21b-c9ca7ef5be15" providerId="ADAL" clId="{9D680911-F593-4481-BEE7-9F2A218EC5AB}" dt="2025-03-04T11:29:38.377" v="517" actId="1076"/>
          <ac:spMkLst>
            <pc:docMk/>
            <pc:sldMk cId="107843819" sldId="4927"/>
            <ac:spMk id="27" creationId="{A729FEE8-7657-4C3B-6CBE-6013568B0577}"/>
          </ac:spMkLst>
        </pc:spChg>
        <pc:spChg chg="mod">
          <ac:chgData name="Reimer, Julius" userId="dce9009a-0763-4f32-a21b-c9ca7ef5be15" providerId="ADAL" clId="{9D680911-F593-4481-BEE7-9F2A218EC5AB}" dt="2025-03-04T11:29:52.594" v="519" actId="1076"/>
          <ac:spMkLst>
            <pc:docMk/>
            <pc:sldMk cId="107843819" sldId="4927"/>
            <ac:spMk id="31" creationId="{2B19B374-3395-EC7C-0FDD-353824932A0D}"/>
          </ac:spMkLst>
        </pc:spChg>
        <pc:spChg chg="mod">
          <ac:chgData name="Reimer, Julius" userId="dce9009a-0763-4f32-a21b-c9ca7ef5be15" providerId="ADAL" clId="{9D680911-F593-4481-BEE7-9F2A218EC5AB}" dt="2025-03-04T14:12:50.166" v="545"/>
          <ac:spMkLst>
            <pc:docMk/>
            <pc:sldMk cId="107843819" sldId="4927"/>
            <ac:spMk id="32" creationId="{0A5FB3B2-D0C7-4280-2019-63807E427935}"/>
          </ac:spMkLst>
        </pc:spChg>
        <pc:spChg chg="del">
          <ac:chgData name="Reimer, Julius" userId="dce9009a-0763-4f32-a21b-c9ca7ef5be15" providerId="ADAL" clId="{9D680911-F593-4481-BEE7-9F2A218EC5AB}" dt="2025-03-04T11:28:53.276" v="502" actId="478"/>
          <ac:spMkLst>
            <pc:docMk/>
            <pc:sldMk cId="107843819" sldId="4927"/>
            <ac:spMk id="33" creationId="{90F081C5-2A95-B352-5CB1-43A3AD39B210}"/>
          </ac:spMkLst>
        </pc:spChg>
        <pc:spChg chg="mod">
          <ac:chgData name="Reimer, Julius" userId="dce9009a-0763-4f32-a21b-c9ca7ef5be15" providerId="ADAL" clId="{9D680911-F593-4481-BEE7-9F2A218EC5AB}" dt="2025-03-04T14:12:49.304" v="543"/>
          <ac:spMkLst>
            <pc:docMk/>
            <pc:sldMk cId="107843819" sldId="4927"/>
            <ac:spMk id="36" creationId="{44B9032F-956E-897F-DD01-4F8BC1EE8501}"/>
          </ac:spMkLst>
        </pc:spChg>
        <pc:spChg chg="mod">
          <ac:chgData name="Reimer, Julius" userId="dce9009a-0763-4f32-a21b-c9ca7ef5be15" providerId="ADAL" clId="{9D680911-F593-4481-BEE7-9F2A218EC5AB}" dt="2025-03-04T14:12:49.304" v="543"/>
          <ac:spMkLst>
            <pc:docMk/>
            <pc:sldMk cId="107843819" sldId="4927"/>
            <ac:spMk id="37" creationId="{08BA06E2-66A6-A75D-5E9A-44F08CCB609F}"/>
          </ac:spMkLst>
        </pc:spChg>
        <pc:spChg chg="del">
          <ac:chgData name="Reimer, Julius" userId="dce9009a-0763-4f32-a21b-c9ca7ef5be15" providerId="ADAL" clId="{9D680911-F593-4481-BEE7-9F2A218EC5AB}" dt="2025-03-04T11:28:53.276" v="502" actId="478"/>
          <ac:spMkLst>
            <pc:docMk/>
            <pc:sldMk cId="107843819" sldId="4927"/>
            <ac:spMk id="38" creationId="{0D69CDE6-BFCE-1F2E-C1A7-672D7D406E4E}"/>
          </ac:spMkLst>
        </pc:spChg>
        <pc:spChg chg="mod">
          <ac:chgData name="Reimer, Julius" userId="dce9009a-0763-4f32-a21b-c9ca7ef5be15" providerId="ADAL" clId="{9D680911-F593-4481-BEE7-9F2A218EC5AB}" dt="2025-03-04T14:12:49.304" v="543"/>
          <ac:spMkLst>
            <pc:docMk/>
            <pc:sldMk cId="107843819" sldId="4927"/>
            <ac:spMk id="38" creationId="{F9B07B52-735F-AC61-B3BF-EE53BA70F412}"/>
          </ac:spMkLst>
        </pc:spChg>
        <pc:spChg chg="del">
          <ac:chgData name="Reimer, Julius" userId="dce9009a-0763-4f32-a21b-c9ca7ef5be15" providerId="ADAL" clId="{9D680911-F593-4481-BEE7-9F2A218EC5AB}" dt="2025-03-04T11:28:53.276" v="502" actId="478"/>
          <ac:spMkLst>
            <pc:docMk/>
            <pc:sldMk cId="107843819" sldId="4927"/>
            <ac:spMk id="39" creationId="{D86AFD5D-354F-527B-2709-288D545975AD}"/>
          </ac:spMkLst>
        </pc:spChg>
        <pc:spChg chg="del">
          <ac:chgData name="Reimer, Julius" userId="dce9009a-0763-4f32-a21b-c9ca7ef5be15" providerId="ADAL" clId="{9D680911-F593-4481-BEE7-9F2A218EC5AB}" dt="2025-03-04T11:28:57.274" v="503" actId="478"/>
          <ac:spMkLst>
            <pc:docMk/>
            <pc:sldMk cId="107843819" sldId="4927"/>
            <ac:spMk id="41" creationId="{DE5D3907-B6E1-2BE2-D9E1-98E17562C4B7}"/>
          </ac:spMkLst>
        </pc:spChg>
        <pc:spChg chg="mod">
          <ac:chgData name="Reimer, Julius" userId="dce9009a-0763-4f32-a21b-c9ca7ef5be15" providerId="ADAL" clId="{9D680911-F593-4481-BEE7-9F2A218EC5AB}" dt="2025-03-04T14:12:48.810" v="542"/>
          <ac:spMkLst>
            <pc:docMk/>
            <pc:sldMk cId="107843819" sldId="4927"/>
            <ac:spMk id="42" creationId="{AFE9179A-9963-A610-0E1C-09BF68C632BC}"/>
          </ac:spMkLst>
        </pc:spChg>
        <pc:spChg chg="del">
          <ac:chgData name="Reimer, Julius" userId="dce9009a-0763-4f32-a21b-c9ca7ef5be15" providerId="ADAL" clId="{9D680911-F593-4481-BEE7-9F2A218EC5AB}" dt="2025-03-04T11:28:57.274" v="503" actId="478"/>
          <ac:spMkLst>
            <pc:docMk/>
            <pc:sldMk cId="107843819" sldId="4927"/>
            <ac:spMk id="42" creationId="{FF21C609-15BC-FD56-3EC3-4B8CB16F4A2B}"/>
          </ac:spMkLst>
        </pc:spChg>
        <pc:spChg chg="mod">
          <ac:chgData name="Reimer, Julius" userId="dce9009a-0763-4f32-a21b-c9ca7ef5be15" providerId="ADAL" clId="{9D680911-F593-4481-BEE7-9F2A218EC5AB}" dt="2025-03-04T14:12:48.810" v="542"/>
          <ac:spMkLst>
            <pc:docMk/>
            <pc:sldMk cId="107843819" sldId="4927"/>
            <ac:spMk id="43" creationId="{D780BA7C-A41A-1447-E0BD-440BB9ADD718}"/>
          </ac:spMkLst>
        </pc:spChg>
        <pc:spChg chg="mod">
          <ac:chgData name="Reimer, Julius" userId="dce9009a-0763-4f32-a21b-c9ca7ef5be15" providerId="ADAL" clId="{9D680911-F593-4481-BEE7-9F2A218EC5AB}" dt="2025-03-04T14:12:48.810" v="542"/>
          <ac:spMkLst>
            <pc:docMk/>
            <pc:sldMk cId="107843819" sldId="4927"/>
            <ac:spMk id="44" creationId="{3AC3F8FE-4023-663C-F4A2-88C4DEEB6F78}"/>
          </ac:spMkLst>
        </pc:spChg>
        <pc:spChg chg="del mod">
          <ac:chgData name="Reimer, Julius" userId="dce9009a-0763-4f32-a21b-c9ca7ef5be15" providerId="ADAL" clId="{9D680911-F593-4481-BEE7-9F2A218EC5AB}" dt="2025-03-04T11:29:01.970" v="508" actId="478"/>
          <ac:spMkLst>
            <pc:docMk/>
            <pc:sldMk cId="107843819" sldId="4927"/>
            <ac:spMk id="47" creationId="{1252EEBB-8183-C45C-ECD3-D4106FFA28CE}"/>
          </ac:spMkLst>
        </pc:spChg>
        <pc:spChg chg="mod">
          <ac:chgData name="Reimer, Julius" userId="dce9009a-0763-4f32-a21b-c9ca7ef5be15" providerId="ADAL" clId="{9D680911-F593-4481-BEE7-9F2A218EC5AB}" dt="2025-03-04T14:12:48.810" v="542"/>
          <ac:spMkLst>
            <pc:docMk/>
            <pc:sldMk cId="107843819" sldId="4927"/>
            <ac:spMk id="48" creationId="{ED1438BD-EB56-5349-3426-2F0556945806}"/>
          </ac:spMkLst>
        </pc:spChg>
        <pc:spChg chg="mod">
          <ac:chgData name="Reimer, Julius" userId="dce9009a-0763-4f32-a21b-c9ca7ef5be15" providerId="ADAL" clId="{9D680911-F593-4481-BEE7-9F2A218EC5AB}" dt="2025-03-04T14:12:48.810" v="542"/>
          <ac:spMkLst>
            <pc:docMk/>
            <pc:sldMk cId="107843819" sldId="4927"/>
            <ac:spMk id="49" creationId="{AB4790CC-A9D6-4696-419E-881382762BE2}"/>
          </ac:spMkLst>
        </pc:spChg>
        <pc:spChg chg="mod">
          <ac:chgData name="Reimer, Julius" userId="dce9009a-0763-4f32-a21b-c9ca7ef5be15" providerId="ADAL" clId="{9D680911-F593-4481-BEE7-9F2A218EC5AB}" dt="2025-03-04T14:12:48.810" v="542"/>
          <ac:spMkLst>
            <pc:docMk/>
            <pc:sldMk cId="107843819" sldId="4927"/>
            <ac:spMk id="50" creationId="{32FB5DA0-B608-3005-B5F9-6703E8EB8545}"/>
          </ac:spMkLst>
        </pc:spChg>
        <pc:spChg chg="del">
          <ac:chgData name="Reimer, Julius" userId="dce9009a-0763-4f32-a21b-c9ca7ef5be15" providerId="ADAL" clId="{9D680911-F593-4481-BEE7-9F2A218EC5AB}" dt="2025-03-04T11:29:00.958" v="506" actId="478"/>
          <ac:spMkLst>
            <pc:docMk/>
            <pc:sldMk cId="107843819" sldId="4927"/>
            <ac:spMk id="51" creationId="{6B86B44E-1909-91E3-70A7-5AFFC66286AC}"/>
          </ac:spMkLst>
        </pc:spChg>
        <pc:spChg chg="mod">
          <ac:chgData name="Reimer, Julius" userId="dce9009a-0763-4f32-a21b-c9ca7ef5be15" providerId="ADAL" clId="{9D680911-F593-4481-BEE7-9F2A218EC5AB}" dt="2025-03-04T14:12:48.810" v="542"/>
          <ac:spMkLst>
            <pc:docMk/>
            <pc:sldMk cId="107843819" sldId="4927"/>
            <ac:spMk id="55" creationId="{9FDA1A95-89A7-0C9F-96F0-C12010D0CA0C}"/>
          </ac:spMkLst>
        </pc:spChg>
        <pc:spChg chg="del mod">
          <ac:chgData name="Reimer, Julius" userId="dce9009a-0763-4f32-a21b-c9ca7ef5be15" providerId="ADAL" clId="{9D680911-F593-4481-BEE7-9F2A218EC5AB}" dt="2025-03-04T11:28:22.481" v="485" actId="478"/>
          <ac:spMkLst>
            <pc:docMk/>
            <pc:sldMk cId="107843819" sldId="4927"/>
            <ac:spMk id="55" creationId="{C723B6D0-E37B-48AE-B686-09EC82F299E9}"/>
          </ac:spMkLst>
        </pc:spChg>
        <pc:spChg chg="mod">
          <ac:chgData name="Reimer, Julius" userId="dce9009a-0763-4f32-a21b-c9ca7ef5be15" providerId="ADAL" clId="{9D680911-F593-4481-BEE7-9F2A218EC5AB}" dt="2025-03-04T11:29:22.537" v="513" actId="164"/>
          <ac:spMkLst>
            <pc:docMk/>
            <pc:sldMk cId="107843819" sldId="4927"/>
            <ac:spMk id="56" creationId="{44DCCD8D-55B9-4507-A90D-83C1D5A801F3}"/>
          </ac:spMkLst>
        </pc:spChg>
        <pc:spChg chg="mod">
          <ac:chgData name="Reimer, Julius" userId="dce9009a-0763-4f32-a21b-c9ca7ef5be15" providerId="ADAL" clId="{9D680911-F593-4481-BEE7-9F2A218EC5AB}" dt="2025-03-04T14:12:48.810" v="542"/>
          <ac:spMkLst>
            <pc:docMk/>
            <pc:sldMk cId="107843819" sldId="4927"/>
            <ac:spMk id="57" creationId="{C68ECAB8-C6DB-600F-7F7E-DEA835D1F8B8}"/>
          </ac:spMkLst>
        </pc:spChg>
        <pc:spChg chg="mod">
          <ac:chgData name="Reimer, Julius" userId="dce9009a-0763-4f32-a21b-c9ca7ef5be15" providerId="ADAL" clId="{9D680911-F593-4481-BEE7-9F2A218EC5AB}" dt="2025-03-04T14:12:48.810" v="542"/>
          <ac:spMkLst>
            <pc:docMk/>
            <pc:sldMk cId="107843819" sldId="4927"/>
            <ac:spMk id="58" creationId="{D54B838B-E800-72E7-8DCF-0CD30A377D19}"/>
          </ac:spMkLst>
        </pc:spChg>
        <pc:spChg chg="mod">
          <ac:chgData name="Reimer, Julius" userId="dce9009a-0763-4f32-a21b-c9ca7ef5be15" providerId="ADAL" clId="{9D680911-F593-4481-BEE7-9F2A218EC5AB}" dt="2025-03-04T14:14:35.373" v="572" actId="14100"/>
          <ac:spMkLst>
            <pc:docMk/>
            <pc:sldMk cId="107843819" sldId="4927"/>
            <ac:spMk id="63" creationId="{56C78968-D3BC-4130-80A2-44C1F12C1274}"/>
          </ac:spMkLst>
        </pc:spChg>
        <pc:spChg chg="mod">
          <ac:chgData name="Reimer, Julius" userId="dce9009a-0763-4f32-a21b-c9ca7ef5be15" providerId="ADAL" clId="{9D680911-F593-4481-BEE7-9F2A218EC5AB}" dt="2025-03-04T14:13:58.124" v="565" actId="14100"/>
          <ac:spMkLst>
            <pc:docMk/>
            <pc:sldMk cId="107843819" sldId="4927"/>
            <ac:spMk id="64" creationId="{B13D14FB-581F-45A1-B372-C114B3D00EBB}"/>
          </ac:spMkLst>
        </pc:spChg>
        <pc:spChg chg="mod">
          <ac:chgData name="Reimer, Julius" userId="dce9009a-0763-4f32-a21b-c9ca7ef5be15" providerId="ADAL" clId="{9D680911-F593-4481-BEE7-9F2A218EC5AB}" dt="2025-03-04T14:12:47.766" v="540"/>
          <ac:spMkLst>
            <pc:docMk/>
            <pc:sldMk cId="107843819" sldId="4927"/>
            <ac:spMk id="65" creationId="{8B539953-AA34-65E2-7879-AFC5FDCE7F4B}"/>
          </ac:spMkLst>
        </pc:spChg>
        <pc:spChg chg="mod">
          <ac:chgData name="Reimer, Julius" userId="dce9009a-0763-4f32-a21b-c9ca7ef5be15" providerId="ADAL" clId="{9D680911-F593-4481-BEE7-9F2A218EC5AB}" dt="2025-03-04T14:12:47.766" v="540"/>
          <ac:spMkLst>
            <pc:docMk/>
            <pc:sldMk cId="107843819" sldId="4927"/>
            <ac:spMk id="66" creationId="{245962C2-7C61-B246-A819-BEADA37B9408}"/>
          </ac:spMkLst>
        </pc:spChg>
        <pc:spChg chg="mod">
          <ac:chgData name="Reimer, Julius" userId="dce9009a-0763-4f32-a21b-c9ca7ef5be15" providerId="ADAL" clId="{9D680911-F593-4481-BEE7-9F2A218EC5AB}" dt="2025-03-04T14:12:47.368" v="539"/>
          <ac:spMkLst>
            <pc:docMk/>
            <pc:sldMk cId="107843819" sldId="4927"/>
            <ac:spMk id="70" creationId="{0F20E74F-E7C3-2AF8-56E4-00B2F514F5DC}"/>
          </ac:spMkLst>
        </pc:spChg>
        <pc:spChg chg="mod">
          <ac:chgData name="Reimer, Julius" userId="dce9009a-0763-4f32-a21b-c9ca7ef5be15" providerId="ADAL" clId="{9D680911-F593-4481-BEE7-9F2A218EC5AB}" dt="2025-03-04T14:12:47.368" v="539"/>
          <ac:spMkLst>
            <pc:docMk/>
            <pc:sldMk cId="107843819" sldId="4927"/>
            <ac:spMk id="71" creationId="{32B86BA3-0953-2263-AB9B-AAECE90726B1}"/>
          </ac:spMkLst>
        </pc:spChg>
        <pc:spChg chg="mod">
          <ac:chgData name="Reimer, Julius" userId="dce9009a-0763-4f32-a21b-c9ca7ef5be15" providerId="ADAL" clId="{9D680911-F593-4481-BEE7-9F2A218EC5AB}" dt="2025-03-04T14:12:47.368" v="539"/>
          <ac:spMkLst>
            <pc:docMk/>
            <pc:sldMk cId="107843819" sldId="4927"/>
            <ac:spMk id="72" creationId="{8E139428-9452-1074-71B9-00EAAE841DA7}"/>
          </ac:spMkLst>
        </pc:spChg>
        <pc:spChg chg="mod">
          <ac:chgData name="Reimer, Julius" userId="dce9009a-0763-4f32-a21b-c9ca7ef5be15" providerId="ADAL" clId="{9D680911-F593-4481-BEE7-9F2A218EC5AB}" dt="2025-03-04T14:12:47.368" v="539"/>
          <ac:spMkLst>
            <pc:docMk/>
            <pc:sldMk cId="107843819" sldId="4927"/>
            <ac:spMk id="76" creationId="{78CC5A49-49B0-80F9-72F0-A9F218A4452B}"/>
          </ac:spMkLst>
        </pc:spChg>
        <pc:spChg chg="mod">
          <ac:chgData name="Reimer, Julius" userId="dce9009a-0763-4f32-a21b-c9ca7ef5be15" providerId="ADAL" clId="{9D680911-F593-4481-BEE7-9F2A218EC5AB}" dt="2025-03-04T14:12:47.368" v="539"/>
          <ac:spMkLst>
            <pc:docMk/>
            <pc:sldMk cId="107843819" sldId="4927"/>
            <ac:spMk id="77" creationId="{41B70CC3-C9CA-F43A-EE40-08F622C2FDA4}"/>
          </ac:spMkLst>
        </pc:spChg>
        <pc:spChg chg="mod">
          <ac:chgData name="Reimer, Julius" userId="dce9009a-0763-4f32-a21b-c9ca7ef5be15" providerId="ADAL" clId="{9D680911-F593-4481-BEE7-9F2A218EC5AB}" dt="2025-03-04T14:12:47.368" v="539"/>
          <ac:spMkLst>
            <pc:docMk/>
            <pc:sldMk cId="107843819" sldId="4927"/>
            <ac:spMk id="78" creationId="{5696856D-1D36-3F9B-D54E-AA11908C12BF}"/>
          </ac:spMkLst>
        </pc:spChg>
        <pc:spChg chg="mod">
          <ac:chgData name="Reimer, Julius" userId="dce9009a-0763-4f32-a21b-c9ca7ef5be15" providerId="ADAL" clId="{9D680911-F593-4481-BEE7-9F2A218EC5AB}" dt="2025-03-04T14:12:47.368" v="539"/>
          <ac:spMkLst>
            <pc:docMk/>
            <pc:sldMk cId="107843819" sldId="4927"/>
            <ac:spMk id="82" creationId="{ED220213-8925-99C7-AB6E-E6DF16B1981F}"/>
          </ac:spMkLst>
        </pc:spChg>
        <pc:spChg chg="mod">
          <ac:chgData name="Reimer, Julius" userId="dce9009a-0763-4f32-a21b-c9ca7ef5be15" providerId="ADAL" clId="{9D680911-F593-4481-BEE7-9F2A218EC5AB}" dt="2025-03-04T14:12:47.368" v="539"/>
          <ac:spMkLst>
            <pc:docMk/>
            <pc:sldMk cId="107843819" sldId="4927"/>
            <ac:spMk id="83" creationId="{551F0250-E0B2-277C-ECFA-C51343F8DA24}"/>
          </ac:spMkLst>
        </pc:spChg>
        <pc:spChg chg="mod">
          <ac:chgData name="Reimer, Julius" userId="dce9009a-0763-4f32-a21b-c9ca7ef5be15" providerId="ADAL" clId="{9D680911-F593-4481-BEE7-9F2A218EC5AB}" dt="2025-03-04T14:12:47.368" v="539"/>
          <ac:spMkLst>
            <pc:docMk/>
            <pc:sldMk cId="107843819" sldId="4927"/>
            <ac:spMk id="84" creationId="{417ED5A9-679E-FA2E-F061-A77817328357}"/>
          </ac:spMkLst>
        </pc:spChg>
        <pc:spChg chg="mod">
          <ac:chgData name="Reimer, Julius" userId="dce9009a-0763-4f32-a21b-c9ca7ef5be15" providerId="ADAL" clId="{9D680911-F593-4481-BEE7-9F2A218EC5AB}" dt="2025-03-04T14:12:47.368" v="539"/>
          <ac:spMkLst>
            <pc:docMk/>
            <pc:sldMk cId="107843819" sldId="4927"/>
            <ac:spMk id="88" creationId="{489EA377-BB57-C5BD-A80B-46D6CFC63894}"/>
          </ac:spMkLst>
        </pc:spChg>
        <pc:spChg chg="mod">
          <ac:chgData name="Reimer, Julius" userId="dce9009a-0763-4f32-a21b-c9ca7ef5be15" providerId="ADAL" clId="{9D680911-F593-4481-BEE7-9F2A218EC5AB}" dt="2025-03-04T14:12:47.368" v="539"/>
          <ac:spMkLst>
            <pc:docMk/>
            <pc:sldMk cId="107843819" sldId="4927"/>
            <ac:spMk id="89" creationId="{6E2C722D-F8FA-AFDF-1089-F4D27F2EF9E4}"/>
          </ac:spMkLst>
        </pc:spChg>
        <pc:spChg chg="mod">
          <ac:chgData name="Reimer, Julius" userId="dce9009a-0763-4f32-a21b-c9ca7ef5be15" providerId="ADAL" clId="{9D680911-F593-4481-BEE7-9F2A218EC5AB}" dt="2025-03-04T14:12:47.368" v="539"/>
          <ac:spMkLst>
            <pc:docMk/>
            <pc:sldMk cId="107843819" sldId="4927"/>
            <ac:spMk id="90" creationId="{A4FC20B6-AC48-C9E6-AA09-163E22D46176}"/>
          </ac:spMkLst>
        </pc:spChg>
        <pc:spChg chg="add mod">
          <ac:chgData name="Reimer, Julius" userId="dce9009a-0763-4f32-a21b-c9ca7ef5be15" providerId="ADAL" clId="{9D680911-F593-4481-BEE7-9F2A218EC5AB}" dt="2025-03-04T14:37:27.831" v="1084" actId="207"/>
          <ac:spMkLst>
            <pc:docMk/>
            <pc:sldMk cId="107843819" sldId="4927"/>
            <ac:spMk id="91" creationId="{18FE3002-D2CF-A5AD-C0DC-BE7870CC0416}"/>
          </ac:spMkLst>
        </pc:spChg>
        <pc:spChg chg="del">
          <ac:chgData name="Reimer, Julius" userId="dce9009a-0763-4f32-a21b-c9ca7ef5be15" providerId="ADAL" clId="{9D680911-F593-4481-BEE7-9F2A218EC5AB}" dt="2025-03-04T11:28:53.276" v="502" actId="478"/>
          <ac:spMkLst>
            <pc:docMk/>
            <pc:sldMk cId="107843819" sldId="4927"/>
            <ac:spMk id="93" creationId="{B2647E75-2E56-478C-9244-AEE8D4A69F1A}"/>
          </ac:spMkLst>
        </pc:spChg>
        <pc:spChg chg="add mod">
          <ac:chgData name="Reimer, Julius" userId="dce9009a-0763-4f32-a21b-c9ca7ef5be15" providerId="ADAL" clId="{9D680911-F593-4481-BEE7-9F2A218EC5AB}" dt="2025-03-04T14:15:49.733" v="576"/>
          <ac:spMkLst>
            <pc:docMk/>
            <pc:sldMk cId="107843819" sldId="4927"/>
            <ac:spMk id="93" creationId="{C93DD910-EF4F-EDF8-62AC-7E0A40256E0B}"/>
          </ac:spMkLst>
        </pc:spChg>
        <pc:spChg chg="del">
          <ac:chgData name="Reimer, Julius" userId="dce9009a-0763-4f32-a21b-c9ca7ef5be15" providerId="ADAL" clId="{9D680911-F593-4481-BEE7-9F2A218EC5AB}" dt="2025-03-04T11:28:53.276" v="502" actId="478"/>
          <ac:spMkLst>
            <pc:docMk/>
            <pc:sldMk cId="107843819" sldId="4927"/>
            <ac:spMk id="94" creationId="{6C13E827-4804-4292-AE50-0D3090DB5D92}"/>
          </ac:spMkLst>
        </pc:spChg>
        <pc:spChg chg="add mod">
          <ac:chgData name="Reimer, Julius" userId="dce9009a-0763-4f32-a21b-c9ca7ef5be15" providerId="ADAL" clId="{9D680911-F593-4481-BEE7-9F2A218EC5AB}" dt="2025-03-05T10:54:02.536" v="2062" actId="20577"/>
          <ac:spMkLst>
            <pc:docMk/>
            <pc:sldMk cId="107843819" sldId="4927"/>
            <ac:spMk id="94" creationId="{F8FE55DE-13A9-9C44-B340-A42E6C09BD91}"/>
          </ac:spMkLst>
        </pc:spChg>
        <pc:spChg chg="del">
          <ac:chgData name="Reimer, Julius" userId="dce9009a-0763-4f32-a21b-c9ca7ef5be15" providerId="ADAL" clId="{9D680911-F593-4481-BEE7-9F2A218EC5AB}" dt="2025-03-04T11:28:53.276" v="502" actId="478"/>
          <ac:spMkLst>
            <pc:docMk/>
            <pc:sldMk cId="107843819" sldId="4927"/>
            <ac:spMk id="140" creationId="{A2DF95C3-64C6-4A00-B7F4-2461952F5721}"/>
          </ac:spMkLst>
        </pc:spChg>
        <pc:spChg chg="del">
          <ac:chgData name="Reimer, Julius" userId="dce9009a-0763-4f32-a21b-c9ca7ef5be15" providerId="ADAL" clId="{9D680911-F593-4481-BEE7-9F2A218EC5AB}" dt="2025-03-04T11:28:53.276" v="502" actId="478"/>
          <ac:spMkLst>
            <pc:docMk/>
            <pc:sldMk cId="107843819" sldId="4927"/>
            <ac:spMk id="141" creationId="{7329AC36-C861-4D8A-BB90-F1B7A86036C8}"/>
          </ac:spMkLst>
        </pc:spChg>
        <pc:spChg chg="mod">
          <ac:chgData name="Reimer, Julius" userId="dce9009a-0763-4f32-a21b-c9ca7ef5be15" providerId="ADAL" clId="{9D680911-F593-4481-BEE7-9F2A218EC5AB}" dt="2025-03-04T14:42:26.922" v="1125"/>
          <ac:spMkLst>
            <pc:docMk/>
            <pc:sldMk cId="107843819" sldId="4927"/>
            <ac:spMk id="1027" creationId="{5091A1FC-8DF5-433A-AF63-D5DD3E2B87C0}"/>
          </ac:spMkLst>
        </pc:spChg>
        <pc:spChg chg="mod">
          <ac:chgData name="Reimer, Julius" userId="dce9009a-0763-4f32-a21b-c9ca7ef5be15" providerId="ADAL" clId="{9D680911-F593-4481-BEE7-9F2A218EC5AB}" dt="2025-03-04T14:42:26.922" v="1125"/>
          <ac:spMkLst>
            <pc:docMk/>
            <pc:sldMk cId="107843819" sldId="4927"/>
            <ac:spMk id="1028" creationId="{5AD9A2AE-D1A0-8EAF-A835-B3B213D96C50}"/>
          </ac:spMkLst>
        </pc:spChg>
        <pc:spChg chg="mod">
          <ac:chgData name="Reimer, Julius" userId="dce9009a-0763-4f32-a21b-c9ca7ef5be15" providerId="ADAL" clId="{9D680911-F593-4481-BEE7-9F2A218EC5AB}" dt="2025-03-04T14:42:26.922" v="1125"/>
          <ac:spMkLst>
            <pc:docMk/>
            <pc:sldMk cId="107843819" sldId="4927"/>
            <ac:spMk id="1029" creationId="{DF5E4DB0-290F-1C80-BCF4-E8386F063D76}"/>
          </ac:spMkLst>
        </pc:spChg>
        <pc:spChg chg="mod">
          <ac:chgData name="Reimer, Julius" userId="dce9009a-0763-4f32-a21b-c9ca7ef5be15" providerId="ADAL" clId="{9D680911-F593-4481-BEE7-9F2A218EC5AB}" dt="2025-03-04T14:42:31.112" v="1129"/>
          <ac:spMkLst>
            <pc:docMk/>
            <pc:sldMk cId="107843819" sldId="4927"/>
            <ac:spMk id="1031" creationId="{0D597D92-2E98-747F-2B92-1F6E540A1264}"/>
          </ac:spMkLst>
        </pc:spChg>
        <pc:spChg chg="mod">
          <ac:chgData name="Reimer, Julius" userId="dce9009a-0763-4f32-a21b-c9ca7ef5be15" providerId="ADAL" clId="{9D680911-F593-4481-BEE7-9F2A218EC5AB}" dt="2025-03-04T14:42:31.112" v="1129"/>
          <ac:spMkLst>
            <pc:docMk/>
            <pc:sldMk cId="107843819" sldId="4927"/>
            <ac:spMk id="1033" creationId="{8ED3BEC2-B014-3A94-57C2-F5363269DA81}"/>
          </ac:spMkLst>
        </pc:spChg>
        <pc:spChg chg="mod">
          <ac:chgData name="Reimer, Julius" userId="dce9009a-0763-4f32-a21b-c9ca7ef5be15" providerId="ADAL" clId="{9D680911-F593-4481-BEE7-9F2A218EC5AB}" dt="2025-03-04T14:42:31.112" v="1129"/>
          <ac:spMkLst>
            <pc:docMk/>
            <pc:sldMk cId="107843819" sldId="4927"/>
            <ac:spMk id="1034" creationId="{F3216A1D-B7F0-70EE-6B05-4F0F7C25D838}"/>
          </ac:spMkLst>
        </pc:spChg>
        <pc:spChg chg="mod">
          <ac:chgData name="Reimer, Julius" userId="dce9009a-0763-4f32-a21b-c9ca7ef5be15" providerId="ADAL" clId="{9D680911-F593-4481-BEE7-9F2A218EC5AB}" dt="2025-03-04T14:42:31.112" v="1129"/>
          <ac:spMkLst>
            <pc:docMk/>
            <pc:sldMk cId="107843819" sldId="4927"/>
            <ac:spMk id="1036" creationId="{3E5E0D68-DD33-89DF-3376-8E8965B63AEE}"/>
          </ac:spMkLst>
        </pc:spChg>
        <pc:spChg chg="mod">
          <ac:chgData name="Reimer, Julius" userId="dce9009a-0763-4f32-a21b-c9ca7ef5be15" providerId="ADAL" clId="{9D680911-F593-4481-BEE7-9F2A218EC5AB}" dt="2025-03-04T14:42:31.112" v="1129"/>
          <ac:spMkLst>
            <pc:docMk/>
            <pc:sldMk cId="107843819" sldId="4927"/>
            <ac:spMk id="1038" creationId="{F0847FDE-18D0-2CF6-646E-67A6A86857B7}"/>
          </ac:spMkLst>
        </pc:spChg>
        <pc:spChg chg="mod">
          <ac:chgData name="Reimer, Julius" userId="dce9009a-0763-4f32-a21b-c9ca7ef5be15" providerId="ADAL" clId="{9D680911-F593-4481-BEE7-9F2A218EC5AB}" dt="2025-03-04T14:42:31.112" v="1129"/>
          <ac:spMkLst>
            <pc:docMk/>
            <pc:sldMk cId="107843819" sldId="4927"/>
            <ac:spMk id="1039" creationId="{1B77F473-E59C-67F2-459D-68BBF0B741E0}"/>
          </ac:spMkLst>
        </pc:spChg>
        <pc:spChg chg="mod">
          <ac:chgData name="Reimer, Julius" userId="dce9009a-0763-4f32-a21b-c9ca7ef5be15" providerId="ADAL" clId="{9D680911-F593-4481-BEE7-9F2A218EC5AB}" dt="2025-03-04T14:42:31.112" v="1129"/>
          <ac:spMkLst>
            <pc:docMk/>
            <pc:sldMk cId="107843819" sldId="4927"/>
            <ac:spMk id="1042" creationId="{44DD3C8A-FF5D-F6EA-8918-E5BF3B43D416}"/>
          </ac:spMkLst>
        </pc:spChg>
        <pc:spChg chg="mod">
          <ac:chgData name="Reimer, Julius" userId="dce9009a-0763-4f32-a21b-c9ca7ef5be15" providerId="ADAL" clId="{9D680911-F593-4481-BEE7-9F2A218EC5AB}" dt="2025-03-04T14:42:31.112" v="1129"/>
          <ac:spMkLst>
            <pc:docMk/>
            <pc:sldMk cId="107843819" sldId="4927"/>
            <ac:spMk id="1043" creationId="{771F1F2E-649E-D0E0-10EE-C3535C2F35EC}"/>
          </ac:spMkLst>
        </pc:spChg>
        <pc:spChg chg="mod">
          <ac:chgData name="Reimer, Julius" userId="dce9009a-0763-4f32-a21b-c9ca7ef5be15" providerId="ADAL" clId="{9D680911-F593-4481-BEE7-9F2A218EC5AB}" dt="2025-03-04T14:42:31.112" v="1129"/>
          <ac:spMkLst>
            <pc:docMk/>
            <pc:sldMk cId="107843819" sldId="4927"/>
            <ac:spMk id="1044" creationId="{D0C05459-7522-E6D8-8870-B758038ED6A7}"/>
          </ac:spMkLst>
        </pc:spChg>
        <pc:spChg chg="mod">
          <ac:chgData name="Reimer, Julius" userId="dce9009a-0763-4f32-a21b-c9ca7ef5be15" providerId="ADAL" clId="{9D680911-F593-4481-BEE7-9F2A218EC5AB}" dt="2025-03-04T14:42:31.112" v="1129"/>
          <ac:spMkLst>
            <pc:docMk/>
            <pc:sldMk cId="107843819" sldId="4927"/>
            <ac:spMk id="1047" creationId="{1BD2BE01-E5BE-D50A-5571-8AB114E61295}"/>
          </ac:spMkLst>
        </pc:spChg>
        <pc:spChg chg="mod">
          <ac:chgData name="Reimer, Julius" userId="dce9009a-0763-4f32-a21b-c9ca7ef5be15" providerId="ADAL" clId="{9D680911-F593-4481-BEE7-9F2A218EC5AB}" dt="2025-03-04T14:42:31.112" v="1129"/>
          <ac:spMkLst>
            <pc:docMk/>
            <pc:sldMk cId="107843819" sldId="4927"/>
            <ac:spMk id="1048" creationId="{26AAD7D1-6936-850D-1A96-DF3F7038657F}"/>
          </ac:spMkLst>
        </pc:spChg>
        <pc:spChg chg="mod">
          <ac:chgData name="Reimer, Julius" userId="dce9009a-0763-4f32-a21b-c9ca7ef5be15" providerId="ADAL" clId="{9D680911-F593-4481-BEE7-9F2A218EC5AB}" dt="2025-03-04T14:42:31.112" v="1129"/>
          <ac:spMkLst>
            <pc:docMk/>
            <pc:sldMk cId="107843819" sldId="4927"/>
            <ac:spMk id="1049" creationId="{8E960754-C6F3-9424-63C5-B32D5437F3D3}"/>
          </ac:spMkLst>
        </pc:spChg>
        <pc:spChg chg="mod">
          <ac:chgData name="Reimer, Julius" userId="dce9009a-0763-4f32-a21b-c9ca7ef5be15" providerId="ADAL" clId="{9D680911-F593-4481-BEE7-9F2A218EC5AB}" dt="2025-03-04T14:47:02.572" v="1312" actId="207"/>
          <ac:spMkLst>
            <pc:docMk/>
            <pc:sldMk cId="107843819" sldId="4927"/>
            <ac:spMk id="1051" creationId="{937A4679-0BC8-3EC9-CF19-4BCF7E799BC1}"/>
          </ac:spMkLst>
        </pc:spChg>
        <pc:spChg chg="mod">
          <ac:chgData name="Reimer, Julius" userId="dce9009a-0763-4f32-a21b-c9ca7ef5be15" providerId="ADAL" clId="{9D680911-F593-4481-BEE7-9F2A218EC5AB}" dt="2025-03-04T14:42:32.202" v="1130"/>
          <ac:spMkLst>
            <pc:docMk/>
            <pc:sldMk cId="107843819" sldId="4927"/>
            <ac:spMk id="1053" creationId="{0542EF6D-AAE6-00C1-7537-8BC1054F9FA5}"/>
          </ac:spMkLst>
        </pc:spChg>
        <pc:spChg chg="mod">
          <ac:chgData name="Reimer, Julius" userId="dce9009a-0763-4f32-a21b-c9ca7ef5be15" providerId="ADAL" clId="{9D680911-F593-4481-BEE7-9F2A218EC5AB}" dt="2025-03-04T14:43:36.915" v="1234" actId="20577"/>
          <ac:spMkLst>
            <pc:docMk/>
            <pc:sldMk cId="107843819" sldId="4927"/>
            <ac:spMk id="1054" creationId="{55D8A361-A8F6-1D37-70C2-518914BC2010}"/>
          </ac:spMkLst>
        </pc:spChg>
        <pc:spChg chg="mod">
          <ac:chgData name="Reimer, Julius" userId="dce9009a-0763-4f32-a21b-c9ca7ef5be15" providerId="ADAL" clId="{9D680911-F593-4481-BEE7-9F2A218EC5AB}" dt="2025-03-04T11:29:52.594" v="519" actId="1076"/>
          <ac:spMkLst>
            <pc:docMk/>
            <pc:sldMk cId="107843819" sldId="4927"/>
            <ac:spMk id="2048" creationId="{04E38B31-439A-0BC7-3BE5-B9FF0701FEC5}"/>
          </ac:spMkLst>
        </pc:spChg>
        <pc:spChg chg="mod">
          <ac:chgData name="Reimer, Julius" userId="dce9009a-0763-4f32-a21b-c9ca7ef5be15" providerId="ADAL" clId="{9D680911-F593-4481-BEE7-9F2A218EC5AB}" dt="2025-03-04T11:29:52.594" v="519" actId="1076"/>
          <ac:spMkLst>
            <pc:docMk/>
            <pc:sldMk cId="107843819" sldId="4927"/>
            <ac:spMk id="2049" creationId="{91CB8B48-2BFA-BBA0-EFF9-F96DDCC49FD1}"/>
          </ac:spMkLst>
        </pc:spChg>
        <pc:spChg chg="mod">
          <ac:chgData name="Reimer, Julius" userId="dce9009a-0763-4f32-a21b-c9ca7ef5be15" providerId="ADAL" clId="{9D680911-F593-4481-BEE7-9F2A218EC5AB}" dt="2025-03-04T14:12:48.810" v="542"/>
          <ac:spMkLst>
            <pc:docMk/>
            <pc:sldMk cId="107843819" sldId="4927"/>
            <ac:spMk id="2051" creationId="{E844ABC1-B181-A2F5-F59E-9F0A9E466729}"/>
          </ac:spMkLst>
        </pc:spChg>
        <pc:spChg chg="mod">
          <ac:chgData name="Reimer, Julius" userId="dce9009a-0763-4f32-a21b-c9ca7ef5be15" providerId="ADAL" clId="{9D680911-F593-4481-BEE7-9F2A218EC5AB}" dt="2025-03-04T14:12:48.810" v="542"/>
          <ac:spMkLst>
            <pc:docMk/>
            <pc:sldMk cId="107843819" sldId="4927"/>
            <ac:spMk id="2053" creationId="{D1063EFD-AADC-E94D-70FB-28812DD0E53B}"/>
          </ac:spMkLst>
        </pc:spChg>
        <pc:spChg chg="mod">
          <ac:chgData name="Reimer, Julius" userId="dce9009a-0763-4f32-a21b-c9ca7ef5be15" providerId="ADAL" clId="{9D680911-F593-4481-BEE7-9F2A218EC5AB}" dt="2025-03-04T11:29:52.594" v="519" actId="1076"/>
          <ac:spMkLst>
            <pc:docMk/>
            <pc:sldMk cId="107843819" sldId="4927"/>
            <ac:spMk id="2054" creationId="{0452795C-2748-534A-E70B-3811B263F8BD}"/>
          </ac:spMkLst>
        </pc:spChg>
        <pc:spChg chg="mod">
          <ac:chgData name="Reimer, Julius" userId="dce9009a-0763-4f32-a21b-c9ca7ef5be15" providerId="ADAL" clId="{9D680911-F593-4481-BEE7-9F2A218EC5AB}" dt="2025-03-04T14:12:48.810" v="542"/>
          <ac:spMkLst>
            <pc:docMk/>
            <pc:sldMk cId="107843819" sldId="4927"/>
            <ac:spMk id="2055" creationId="{BD11623D-8F71-5BB4-2AE9-F0A4C6F6DAA5}"/>
          </ac:spMkLst>
        </pc:spChg>
        <pc:spChg chg="mod">
          <ac:chgData name="Reimer, Julius" userId="dce9009a-0763-4f32-a21b-c9ca7ef5be15" providerId="ADAL" clId="{9D680911-F593-4481-BEE7-9F2A218EC5AB}" dt="2025-03-04T11:29:52.594" v="519" actId="1076"/>
          <ac:spMkLst>
            <pc:docMk/>
            <pc:sldMk cId="107843819" sldId="4927"/>
            <ac:spMk id="2056" creationId="{68AF9974-6F1F-A959-BC50-F95BBD4D3223}"/>
          </ac:spMkLst>
        </pc:spChg>
        <pc:spChg chg="mod">
          <ac:chgData name="Reimer, Julius" userId="dce9009a-0763-4f32-a21b-c9ca7ef5be15" providerId="ADAL" clId="{9D680911-F593-4481-BEE7-9F2A218EC5AB}" dt="2025-03-04T11:29:52.594" v="519" actId="1076"/>
          <ac:spMkLst>
            <pc:docMk/>
            <pc:sldMk cId="107843819" sldId="4927"/>
            <ac:spMk id="2057" creationId="{BD290663-7DD1-6DC7-1840-194A92583033}"/>
          </ac:spMkLst>
        </pc:spChg>
        <pc:spChg chg="mod">
          <ac:chgData name="Reimer, Julius" userId="dce9009a-0763-4f32-a21b-c9ca7ef5be15" providerId="ADAL" clId="{9D680911-F593-4481-BEE7-9F2A218EC5AB}" dt="2025-03-04T14:12:47.766" v="540"/>
          <ac:spMkLst>
            <pc:docMk/>
            <pc:sldMk cId="107843819" sldId="4927"/>
            <ac:spMk id="2061" creationId="{F0B51792-A898-C2BB-C434-11B17B864AD5}"/>
          </ac:spMkLst>
        </pc:spChg>
        <pc:spChg chg="mod">
          <ac:chgData name="Reimer, Julius" userId="dce9009a-0763-4f32-a21b-c9ca7ef5be15" providerId="ADAL" clId="{9D680911-F593-4481-BEE7-9F2A218EC5AB}" dt="2025-03-04T14:12:47.766" v="540"/>
          <ac:spMkLst>
            <pc:docMk/>
            <pc:sldMk cId="107843819" sldId="4927"/>
            <ac:spMk id="2062" creationId="{E05C67F2-5E4B-153D-2B96-E585DB29D434}"/>
          </ac:spMkLst>
        </pc:spChg>
        <pc:spChg chg="mod">
          <ac:chgData name="Reimer, Julius" userId="dce9009a-0763-4f32-a21b-c9ca7ef5be15" providerId="ADAL" clId="{9D680911-F593-4481-BEE7-9F2A218EC5AB}" dt="2025-03-04T14:12:47.766" v="540"/>
          <ac:spMkLst>
            <pc:docMk/>
            <pc:sldMk cId="107843819" sldId="4927"/>
            <ac:spMk id="2063" creationId="{A26083FE-C2B6-1E72-DCB5-94A312F801FD}"/>
          </ac:spMkLst>
        </pc:spChg>
        <pc:spChg chg="mod">
          <ac:chgData name="Reimer, Julius" userId="dce9009a-0763-4f32-a21b-c9ca7ef5be15" providerId="ADAL" clId="{9D680911-F593-4481-BEE7-9F2A218EC5AB}" dt="2025-03-04T14:12:47.766" v="540"/>
          <ac:spMkLst>
            <pc:docMk/>
            <pc:sldMk cId="107843819" sldId="4927"/>
            <ac:spMk id="2067" creationId="{067B6D1A-5647-44AC-8A52-C91D4B187CA6}"/>
          </ac:spMkLst>
        </pc:spChg>
        <pc:spChg chg="mod">
          <ac:chgData name="Reimer, Julius" userId="dce9009a-0763-4f32-a21b-c9ca7ef5be15" providerId="ADAL" clId="{9D680911-F593-4481-BEE7-9F2A218EC5AB}" dt="2025-03-04T14:12:47.766" v="540"/>
          <ac:spMkLst>
            <pc:docMk/>
            <pc:sldMk cId="107843819" sldId="4927"/>
            <ac:spMk id="2068" creationId="{793817D9-754F-E326-CEB1-947449A23249}"/>
          </ac:spMkLst>
        </pc:spChg>
        <pc:spChg chg="mod">
          <ac:chgData name="Reimer, Julius" userId="dce9009a-0763-4f32-a21b-c9ca7ef5be15" providerId="ADAL" clId="{9D680911-F593-4481-BEE7-9F2A218EC5AB}" dt="2025-03-04T14:12:47.766" v="540"/>
          <ac:spMkLst>
            <pc:docMk/>
            <pc:sldMk cId="107843819" sldId="4927"/>
            <ac:spMk id="2069" creationId="{54B8B174-EDCE-C05F-414F-AC50A2F3F0B5}"/>
          </ac:spMkLst>
        </pc:spChg>
        <pc:spChg chg="mod">
          <ac:chgData name="Reimer, Julius" userId="dce9009a-0763-4f32-a21b-c9ca7ef5be15" providerId="ADAL" clId="{9D680911-F593-4481-BEE7-9F2A218EC5AB}" dt="2025-03-04T14:12:47.766" v="540"/>
          <ac:spMkLst>
            <pc:docMk/>
            <pc:sldMk cId="107843819" sldId="4927"/>
            <ac:spMk id="2073" creationId="{03C4CD10-6EFF-926D-68E8-2D30262CF794}"/>
          </ac:spMkLst>
        </pc:spChg>
        <pc:spChg chg="mod">
          <ac:chgData name="Reimer, Julius" userId="dce9009a-0763-4f32-a21b-c9ca7ef5be15" providerId="ADAL" clId="{9D680911-F593-4481-BEE7-9F2A218EC5AB}" dt="2025-03-04T14:12:47.766" v="540"/>
          <ac:spMkLst>
            <pc:docMk/>
            <pc:sldMk cId="107843819" sldId="4927"/>
            <ac:spMk id="2074" creationId="{BECF3304-6DF5-4265-1013-9E9C72E71AB0}"/>
          </ac:spMkLst>
        </pc:spChg>
        <pc:spChg chg="mod">
          <ac:chgData name="Reimer, Julius" userId="dce9009a-0763-4f32-a21b-c9ca7ef5be15" providerId="ADAL" clId="{9D680911-F593-4481-BEE7-9F2A218EC5AB}" dt="2025-03-04T14:12:47.766" v="540"/>
          <ac:spMkLst>
            <pc:docMk/>
            <pc:sldMk cId="107843819" sldId="4927"/>
            <ac:spMk id="2075" creationId="{971DB3F8-B7EF-C715-3DB8-E0469A7193B9}"/>
          </ac:spMkLst>
        </pc:spChg>
        <pc:spChg chg="mod">
          <ac:chgData name="Reimer, Julius" userId="dce9009a-0763-4f32-a21b-c9ca7ef5be15" providerId="ADAL" clId="{9D680911-F593-4481-BEE7-9F2A218EC5AB}" dt="2025-03-04T14:12:47.766" v="540"/>
          <ac:spMkLst>
            <pc:docMk/>
            <pc:sldMk cId="107843819" sldId="4927"/>
            <ac:spMk id="2079" creationId="{F2EC451C-17C5-E6C4-545B-40B9ACAC168F}"/>
          </ac:spMkLst>
        </pc:spChg>
        <pc:spChg chg="mod">
          <ac:chgData name="Reimer, Julius" userId="dce9009a-0763-4f32-a21b-c9ca7ef5be15" providerId="ADAL" clId="{9D680911-F593-4481-BEE7-9F2A218EC5AB}" dt="2025-03-04T14:16:21.049" v="583"/>
          <ac:spMkLst>
            <pc:docMk/>
            <pc:sldMk cId="107843819" sldId="4927"/>
            <ac:spMk id="2081" creationId="{B42D07EA-7FD2-CC88-46B1-C84A25AAC374}"/>
          </ac:spMkLst>
        </pc:spChg>
        <pc:spChg chg="mod">
          <ac:chgData name="Reimer, Julius" userId="dce9009a-0763-4f32-a21b-c9ca7ef5be15" providerId="ADAL" clId="{9D680911-F593-4481-BEE7-9F2A218EC5AB}" dt="2025-03-04T14:16:21.049" v="583"/>
          <ac:spMkLst>
            <pc:docMk/>
            <pc:sldMk cId="107843819" sldId="4927"/>
            <ac:spMk id="2083" creationId="{325CFBC7-D73F-0DBC-BBB9-E5823AE0D49C}"/>
          </ac:spMkLst>
        </pc:spChg>
        <pc:spChg chg="mod">
          <ac:chgData name="Reimer, Julius" userId="dce9009a-0763-4f32-a21b-c9ca7ef5be15" providerId="ADAL" clId="{9D680911-F593-4481-BEE7-9F2A218EC5AB}" dt="2025-03-04T14:16:21.049" v="583"/>
          <ac:spMkLst>
            <pc:docMk/>
            <pc:sldMk cId="107843819" sldId="4927"/>
            <ac:spMk id="2084" creationId="{20E29C83-7189-B5CC-EFCA-C59D1FC73421}"/>
          </ac:spMkLst>
        </pc:spChg>
        <pc:spChg chg="mod">
          <ac:chgData name="Reimer, Julius" userId="dce9009a-0763-4f32-a21b-c9ca7ef5be15" providerId="ADAL" clId="{9D680911-F593-4481-BEE7-9F2A218EC5AB}" dt="2025-03-04T14:16:24.429" v="585"/>
          <ac:spMkLst>
            <pc:docMk/>
            <pc:sldMk cId="107843819" sldId="4927"/>
            <ac:spMk id="2086" creationId="{692431CC-B02C-B08D-86BC-5F31F55A48A4}"/>
          </ac:spMkLst>
        </pc:spChg>
        <pc:spChg chg="mod">
          <ac:chgData name="Reimer, Julius" userId="dce9009a-0763-4f32-a21b-c9ca7ef5be15" providerId="ADAL" clId="{9D680911-F593-4481-BEE7-9F2A218EC5AB}" dt="2025-03-04T14:16:24.429" v="585"/>
          <ac:spMkLst>
            <pc:docMk/>
            <pc:sldMk cId="107843819" sldId="4927"/>
            <ac:spMk id="2088" creationId="{7FC9926A-AB6D-D56F-10AA-69DDEBA34846}"/>
          </ac:spMkLst>
        </pc:spChg>
        <pc:spChg chg="mod">
          <ac:chgData name="Reimer, Julius" userId="dce9009a-0763-4f32-a21b-c9ca7ef5be15" providerId="ADAL" clId="{9D680911-F593-4481-BEE7-9F2A218EC5AB}" dt="2025-03-04T14:16:24.429" v="585"/>
          <ac:spMkLst>
            <pc:docMk/>
            <pc:sldMk cId="107843819" sldId="4927"/>
            <ac:spMk id="2089" creationId="{F6FB5A40-44BE-94D2-3FEF-784D84B916F6}"/>
          </ac:spMkLst>
        </pc:spChg>
        <pc:spChg chg="mod">
          <ac:chgData name="Reimer, Julius" userId="dce9009a-0763-4f32-a21b-c9ca7ef5be15" providerId="ADAL" clId="{9D680911-F593-4481-BEE7-9F2A218EC5AB}" dt="2025-03-04T14:16:25.459" v="586"/>
          <ac:spMkLst>
            <pc:docMk/>
            <pc:sldMk cId="107843819" sldId="4927"/>
            <ac:spMk id="2091" creationId="{BB6E0B95-9187-6730-31E2-7C9ECB015689}"/>
          </ac:spMkLst>
        </pc:spChg>
        <pc:spChg chg="mod">
          <ac:chgData name="Reimer, Julius" userId="dce9009a-0763-4f32-a21b-c9ca7ef5be15" providerId="ADAL" clId="{9D680911-F593-4481-BEE7-9F2A218EC5AB}" dt="2025-03-04T14:16:25.459" v="586"/>
          <ac:spMkLst>
            <pc:docMk/>
            <pc:sldMk cId="107843819" sldId="4927"/>
            <ac:spMk id="2093" creationId="{FD1F3C99-908A-01E2-E256-4263E84CC3D2}"/>
          </ac:spMkLst>
        </pc:spChg>
        <pc:spChg chg="mod">
          <ac:chgData name="Reimer, Julius" userId="dce9009a-0763-4f32-a21b-c9ca7ef5be15" providerId="ADAL" clId="{9D680911-F593-4481-BEE7-9F2A218EC5AB}" dt="2025-03-04T14:16:25.459" v="586"/>
          <ac:spMkLst>
            <pc:docMk/>
            <pc:sldMk cId="107843819" sldId="4927"/>
            <ac:spMk id="2094" creationId="{8DA5286B-2260-A072-149F-7A38BE3CDDB1}"/>
          </ac:spMkLst>
        </pc:spChg>
        <pc:spChg chg="mod">
          <ac:chgData name="Reimer, Julius" userId="dce9009a-0763-4f32-a21b-c9ca7ef5be15" providerId="ADAL" clId="{9D680911-F593-4481-BEE7-9F2A218EC5AB}" dt="2025-03-04T14:16:27.793" v="587"/>
          <ac:spMkLst>
            <pc:docMk/>
            <pc:sldMk cId="107843819" sldId="4927"/>
            <ac:spMk id="2096" creationId="{E4724EA9-2CF8-F508-43A4-1CF892738700}"/>
          </ac:spMkLst>
        </pc:spChg>
        <pc:spChg chg="mod">
          <ac:chgData name="Reimer, Julius" userId="dce9009a-0763-4f32-a21b-c9ca7ef5be15" providerId="ADAL" clId="{9D680911-F593-4481-BEE7-9F2A218EC5AB}" dt="2025-03-04T14:16:27.793" v="587"/>
          <ac:spMkLst>
            <pc:docMk/>
            <pc:sldMk cId="107843819" sldId="4927"/>
            <ac:spMk id="2098" creationId="{798F6AC4-FA94-6F8E-D33C-5ACE2C1D363D}"/>
          </ac:spMkLst>
        </pc:spChg>
        <pc:spChg chg="mod">
          <ac:chgData name="Reimer, Julius" userId="dce9009a-0763-4f32-a21b-c9ca7ef5be15" providerId="ADAL" clId="{9D680911-F593-4481-BEE7-9F2A218EC5AB}" dt="2025-03-04T14:16:27.793" v="587"/>
          <ac:spMkLst>
            <pc:docMk/>
            <pc:sldMk cId="107843819" sldId="4927"/>
            <ac:spMk id="2099" creationId="{B2029E33-6A44-4B5C-F641-1DB3C6EB4306}"/>
          </ac:spMkLst>
        </pc:spChg>
        <pc:spChg chg="mod">
          <ac:chgData name="Reimer, Julius" userId="dce9009a-0763-4f32-a21b-c9ca7ef5be15" providerId="ADAL" clId="{9D680911-F593-4481-BEE7-9F2A218EC5AB}" dt="2025-03-04T14:16:33.269" v="588"/>
          <ac:spMkLst>
            <pc:docMk/>
            <pc:sldMk cId="107843819" sldId="4927"/>
            <ac:spMk id="2101" creationId="{2FB4C076-A0B5-2642-D4F6-AFA2E4889A13}"/>
          </ac:spMkLst>
        </pc:spChg>
        <pc:spChg chg="mod">
          <ac:chgData name="Reimer, Julius" userId="dce9009a-0763-4f32-a21b-c9ca7ef5be15" providerId="ADAL" clId="{9D680911-F593-4481-BEE7-9F2A218EC5AB}" dt="2025-03-04T14:16:33.269" v="588"/>
          <ac:spMkLst>
            <pc:docMk/>
            <pc:sldMk cId="107843819" sldId="4927"/>
            <ac:spMk id="2103" creationId="{C36D964D-C6C7-7DB7-C8F8-D337FF94D89D}"/>
          </ac:spMkLst>
        </pc:spChg>
        <pc:spChg chg="mod">
          <ac:chgData name="Reimer, Julius" userId="dce9009a-0763-4f32-a21b-c9ca7ef5be15" providerId="ADAL" clId="{9D680911-F593-4481-BEE7-9F2A218EC5AB}" dt="2025-03-04T14:16:33.269" v="588"/>
          <ac:spMkLst>
            <pc:docMk/>
            <pc:sldMk cId="107843819" sldId="4927"/>
            <ac:spMk id="2104" creationId="{A8099ED8-2FBE-EECE-41DB-5829A1FE77C4}"/>
          </ac:spMkLst>
        </pc:spChg>
        <pc:spChg chg="mod">
          <ac:chgData name="Reimer, Julius" userId="dce9009a-0763-4f32-a21b-c9ca7ef5be15" providerId="ADAL" clId="{9D680911-F593-4481-BEE7-9F2A218EC5AB}" dt="2025-03-04T14:16:33.269" v="588"/>
          <ac:spMkLst>
            <pc:docMk/>
            <pc:sldMk cId="107843819" sldId="4927"/>
            <ac:spMk id="2106" creationId="{CE2C19C3-DC9A-35ED-C205-098977087778}"/>
          </ac:spMkLst>
        </pc:spChg>
        <pc:spChg chg="mod">
          <ac:chgData name="Reimer, Julius" userId="dce9009a-0763-4f32-a21b-c9ca7ef5be15" providerId="ADAL" clId="{9D680911-F593-4481-BEE7-9F2A218EC5AB}" dt="2025-03-04T14:16:33.269" v="588"/>
          <ac:spMkLst>
            <pc:docMk/>
            <pc:sldMk cId="107843819" sldId="4927"/>
            <ac:spMk id="2108" creationId="{A4129227-839E-2A98-A7B2-207D5C8F6749}"/>
          </ac:spMkLst>
        </pc:spChg>
        <pc:spChg chg="mod">
          <ac:chgData name="Reimer, Julius" userId="dce9009a-0763-4f32-a21b-c9ca7ef5be15" providerId="ADAL" clId="{9D680911-F593-4481-BEE7-9F2A218EC5AB}" dt="2025-03-04T14:16:33.269" v="588"/>
          <ac:spMkLst>
            <pc:docMk/>
            <pc:sldMk cId="107843819" sldId="4927"/>
            <ac:spMk id="2109" creationId="{49A7B8FE-2EF2-745C-254F-ED7848706412}"/>
          </ac:spMkLst>
        </pc:spChg>
        <pc:spChg chg="mod">
          <ac:chgData name="Reimer, Julius" userId="dce9009a-0763-4f32-a21b-c9ca7ef5be15" providerId="ADAL" clId="{9D680911-F593-4481-BEE7-9F2A218EC5AB}" dt="2025-03-04T14:16:33.269" v="588"/>
          <ac:spMkLst>
            <pc:docMk/>
            <pc:sldMk cId="107843819" sldId="4927"/>
            <ac:spMk id="2111" creationId="{15641129-23EA-D458-85FA-B5F9727F1C37}"/>
          </ac:spMkLst>
        </pc:spChg>
        <pc:spChg chg="mod">
          <ac:chgData name="Reimer, Julius" userId="dce9009a-0763-4f32-a21b-c9ca7ef5be15" providerId="ADAL" clId="{9D680911-F593-4481-BEE7-9F2A218EC5AB}" dt="2025-03-04T14:16:33.269" v="588"/>
          <ac:spMkLst>
            <pc:docMk/>
            <pc:sldMk cId="107843819" sldId="4927"/>
            <ac:spMk id="2113" creationId="{D0936437-5D22-15FC-0590-B8DD91CC995E}"/>
          </ac:spMkLst>
        </pc:spChg>
        <pc:spChg chg="mod">
          <ac:chgData name="Reimer, Julius" userId="dce9009a-0763-4f32-a21b-c9ca7ef5be15" providerId="ADAL" clId="{9D680911-F593-4481-BEE7-9F2A218EC5AB}" dt="2025-03-04T14:16:33.269" v="588"/>
          <ac:spMkLst>
            <pc:docMk/>
            <pc:sldMk cId="107843819" sldId="4927"/>
            <ac:spMk id="2114" creationId="{75973CAC-DE8A-2DCC-57AF-A6E2DE42A3C6}"/>
          </ac:spMkLst>
        </pc:spChg>
        <pc:spChg chg="mod">
          <ac:chgData name="Reimer, Julius" userId="dce9009a-0763-4f32-a21b-c9ca7ef5be15" providerId="ADAL" clId="{9D680911-F593-4481-BEE7-9F2A218EC5AB}" dt="2025-03-04T14:16:33.269" v="588"/>
          <ac:spMkLst>
            <pc:docMk/>
            <pc:sldMk cId="107843819" sldId="4927"/>
            <ac:spMk id="2116" creationId="{233EB349-9546-B60A-8144-94225C8DB542}"/>
          </ac:spMkLst>
        </pc:spChg>
        <pc:spChg chg="mod">
          <ac:chgData name="Reimer, Julius" userId="dce9009a-0763-4f32-a21b-c9ca7ef5be15" providerId="ADAL" clId="{9D680911-F593-4481-BEE7-9F2A218EC5AB}" dt="2025-03-04T14:16:33.269" v="588"/>
          <ac:spMkLst>
            <pc:docMk/>
            <pc:sldMk cId="107843819" sldId="4927"/>
            <ac:spMk id="2118" creationId="{DEBAB6B3-409E-1222-4F68-A832C9F9CEE7}"/>
          </ac:spMkLst>
        </pc:spChg>
        <pc:spChg chg="mod">
          <ac:chgData name="Reimer, Julius" userId="dce9009a-0763-4f32-a21b-c9ca7ef5be15" providerId="ADAL" clId="{9D680911-F593-4481-BEE7-9F2A218EC5AB}" dt="2025-03-04T14:16:33.269" v="588"/>
          <ac:spMkLst>
            <pc:docMk/>
            <pc:sldMk cId="107843819" sldId="4927"/>
            <ac:spMk id="2119" creationId="{DB9161BC-F03D-0915-83C9-ED6920D1EEF4}"/>
          </ac:spMkLst>
        </pc:spChg>
        <pc:spChg chg="mod">
          <ac:chgData name="Reimer, Julius" userId="dce9009a-0763-4f32-a21b-c9ca7ef5be15" providerId="ADAL" clId="{9D680911-F593-4481-BEE7-9F2A218EC5AB}" dt="2025-03-04T14:16:33.269" v="588"/>
          <ac:spMkLst>
            <pc:docMk/>
            <pc:sldMk cId="107843819" sldId="4927"/>
            <ac:spMk id="2121" creationId="{8489D010-1327-3A43-1548-72175F1E04CE}"/>
          </ac:spMkLst>
        </pc:spChg>
        <pc:spChg chg="mod">
          <ac:chgData name="Reimer, Julius" userId="dce9009a-0763-4f32-a21b-c9ca7ef5be15" providerId="ADAL" clId="{9D680911-F593-4481-BEE7-9F2A218EC5AB}" dt="2025-03-04T14:16:33.269" v="588"/>
          <ac:spMkLst>
            <pc:docMk/>
            <pc:sldMk cId="107843819" sldId="4927"/>
            <ac:spMk id="2123" creationId="{6C782800-80CB-A613-9C85-94C745E9DE02}"/>
          </ac:spMkLst>
        </pc:spChg>
        <pc:spChg chg="mod">
          <ac:chgData name="Reimer, Julius" userId="dce9009a-0763-4f32-a21b-c9ca7ef5be15" providerId="ADAL" clId="{9D680911-F593-4481-BEE7-9F2A218EC5AB}" dt="2025-03-04T14:16:33.269" v="588"/>
          <ac:spMkLst>
            <pc:docMk/>
            <pc:sldMk cId="107843819" sldId="4927"/>
            <ac:spMk id="2124" creationId="{32A8285A-6AB4-E296-7E04-1DBDED25F18E}"/>
          </ac:spMkLst>
        </pc:spChg>
        <pc:spChg chg="mod">
          <ac:chgData name="Reimer, Julius" userId="dce9009a-0763-4f32-a21b-c9ca7ef5be15" providerId="ADAL" clId="{9D680911-F593-4481-BEE7-9F2A218EC5AB}" dt="2025-03-04T14:16:41.895" v="590"/>
          <ac:spMkLst>
            <pc:docMk/>
            <pc:sldMk cId="107843819" sldId="4927"/>
            <ac:spMk id="2126" creationId="{3F185B4B-448F-9657-536C-FA4971E0F6AE}"/>
          </ac:spMkLst>
        </pc:spChg>
        <pc:spChg chg="mod">
          <ac:chgData name="Reimer, Julius" userId="dce9009a-0763-4f32-a21b-c9ca7ef5be15" providerId="ADAL" clId="{9D680911-F593-4481-BEE7-9F2A218EC5AB}" dt="2025-03-04T14:16:41.895" v="590"/>
          <ac:spMkLst>
            <pc:docMk/>
            <pc:sldMk cId="107843819" sldId="4927"/>
            <ac:spMk id="2128" creationId="{B2210ADA-5367-E0EA-C748-1BF07BF62E1C}"/>
          </ac:spMkLst>
        </pc:spChg>
        <pc:spChg chg="mod">
          <ac:chgData name="Reimer, Julius" userId="dce9009a-0763-4f32-a21b-c9ca7ef5be15" providerId="ADAL" clId="{9D680911-F593-4481-BEE7-9F2A218EC5AB}" dt="2025-03-04T14:16:41.895" v="590"/>
          <ac:spMkLst>
            <pc:docMk/>
            <pc:sldMk cId="107843819" sldId="4927"/>
            <ac:spMk id="2129" creationId="{0F94EF56-4F41-A729-054A-B42FE87E5245}"/>
          </ac:spMkLst>
        </pc:spChg>
        <pc:spChg chg="mod">
          <ac:chgData name="Reimer, Julius" userId="dce9009a-0763-4f32-a21b-c9ca7ef5be15" providerId="ADAL" clId="{9D680911-F593-4481-BEE7-9F2A218EC5AB}" dt="2025-03-04T14:16:41.895" v="590"/>
          <ac:spMkLst>
            <pc:docMk/>
            <pc:sldMk cId="107843819" sldId="4927"/>
            <ac:spMk id="2131" creationId="{687DD681-DC0B-266B-6D6E-B23EFB9D0364}"/>
          </ac:spMkLst>
        </pc:spChg>
        <pc:spChg chg="mod">
          <ac:chgData name="Reimer, Julius" userId="dce9009a-0763-4f32-a21b-c9ca7ef5be15" providerId="ADAL" clId="{9D680911-F593-4481-BEE7-9F2A218EC5AB}" dt="2025-03-04T14:16:41.895" v="590"/>
          <ac:spMkLst>
            <pc:docMk/>
            <pc:sldMk cId="107843819" sldId="4927"/>
            <ac:spMk id="2133" creationId="{2AB7C8E7-3104-CB94-CBA7-340E9856B345}"/>
          </ac:spMkLst>
        </pc:spChg>
        <pc:spChg chg="mod">
          <ac:chgData name="Reimer, Julius" userId="dce9009a-0763-4f32-a21b-c9ca7ef5be15" providerId="ADAL" clId="{9D680911-F593-4481-BEE7-9F2A218EC5AB}" dt="2025-03-04T14:16:41.895" v="590"/>
          <ac:spMkLst>
            <pc:docMk/>
            <pc:sldMk cId="107843819" sldId="4927"/>
            <ac:spMk id="2134" creationId="{E3B248E7-1C72-598A-4D08-11C69198C274}"/>
          </ac:spMkLst>
        </pc:spChg>
        <pc:spChg chg="mod">
          <ac:chgData name="Reimer, Julius" userId="dce9009a-0763-4f32-a21b-c9ca7ef5be15" providerId="ADAL" clId="{9D680911-F593-4481-BEE7-9F2A218EC5AB}" dt="2025-03-04T14:16:41.895" v="590"/>
          <ac:spMkLst>
            <pc:docMk/>
            <pc:sldMk cId="107843819" sldId="4927"/>
            <ac:spMk id="2136" creationId="{2DCEE7E9-E9B8-5363-9110-64AFD63477DB}"/>
          </ac:spMkLst>
        </pc:spChg>
        <pc:spChg chg="mod">
          <ac:chgData name="Reimer, Julius" userId="dce9009a-0763-4f32-a21b-c9ca7ef5be15" providerId="ADAL" clId="{9D680911-F593-4481-BEE7-9F2A218EC5AB}" dt="2025-03-04T14:16:41.895" v="590"/>
          <ac:spMkLst>
            <pc:docMk/>
            <pc:sldMk cId="107843819" sldId="4927"/>
            <ac:spMk id="2138" creationId="{D1A1143D-763D-3E50-A302-F7A3BDAEA4AA}"/>
          </ac:spMkLst>
        </pc:spChg>
        <pc:spChg chg="mod">
          <ac:chgData name="Reimer, Julius" userId="dce9009a-0763-4f32-a21b-c9ca7ef5be15" providerId="ADAL" clId="{9D680911-F593-4481-BEE7-9F2A218EC5AB}" dt="2025-03-04T14:16:41.895" v="590"/>
          <ac:spMkLst>
            <pc:docMk/>
            <pc:sldMk cId="107843819" sldId="4927"/>
            <ac:spMk id="2139" creationId="{F81424EF-263A-7BB2-5FA1-7E6C570B3C54}"/>
          </ac:spMkLst>
        </pc:spChg>
        <pc:spChg chg="mod">
          <ac:chgData name="Reimer, Julius" userId="dce9009a-0763-4f32-a21b-c9ca7ef5be15" providerId="ADAL" clId="{9D680911-F593-4481-BEE7-9F2A218EC5AB}" dt="2025-03-04T14:16:41.895" v="590"/>
          <ac:spMkLst>
            <pc:docMk/>
            <pc:sldMk cId="107843819" sldId="4927"/>
            <ac:spMk id="2141" creationId="{83FEE55E-C681-D8F5-ACB9-C7D43A8C2113}"/>
          </ac:spMkLst>
        </pc:spChg>
        <pc:spChg chg="mod">
          <ac:chgData name="Reimer, Julius" userId="dce9009a-0763-4f32-a21b-c9ca7ef5be15" providerId="ADAL" clId="{9D680911-F593-4481-BEE7-9F2A218EC5AB}" dt="2025-03-04T14:16:41.895" v="590"/>
          <ac:spMkLst>
            <pc:docMk/>
            <pc:sldMk cId="107843819" sldId="4927"/>
            <ac:spMk id="2143" creationId="{60925997-B1E4-DDA8-002C-C46108CAB3D3}"/>
          </ac:spMkLst>
        </pc:spChg>
        <pc:spChg chg="mod">
          <ac:chgData name="Reimer, Julius" userId="dce9009a-0763-4f32-a21b-c9ca7ef5be15" providerId="ADAL" clId="{9D680911-F593-4481-BEE7-9F2A218EC5AB}" dt="2025-03-04T14:16:41.895" v="590"/>
          <ac:spMkLst>
            <pc:docMk/>
            <pc:sldMk cId="107843819" sldId="4927"/>
            <ac:spMk id="2144" creationId="{B72F9EA5-4043-7A39-7A99-6EE5A94CD9E3}"/>
          </ac:spMkLst>
        </pc:spChg>
        <pc:spChg chg="mod">
          <ac:chgData name="Reimer, Julius" userId="dce9009a-0763-4f32-a21b-c9ca7ef5be15" providerId="ADAL" clId="{9D680911-F593-4481-BEE7-9F2A218EC5AB}" dt="2025-03-04T14:16:41.895" v="590"/>
          <ac:spMkLst>
            <pc:docMk/>
            <pc:sldMk cId="107843819" sldId="4927"/>
            <ac:spMk id="2146" creationId="{347F9EB2-1533-D737-88C2-699BAB881020}"/>
          </ac:spMkLst>
        </pc:spChg>
        <pc:spChg chg="mod">
          <ac:chgData name="Reimer, Julius" userId="dce9009a-0763-4f32-a21b-c9ca7ef5be15" providerId="ADAL" clId="{9D680911-F593-4481-BEE7-9F2A218EC5AB}" dt="2025-03-04T14:16:41.895" v="590"/>
          <ac:spMkLst>
            <pc:docMk/>
            <pc:sldMk cId="107843819" sldId="4927"/>
            <ac:spMk id="2148" creationId="{2D937D1C-7FCB-DACB-152E-BD6A6955183B}"/>
          </ac:spMkLst>
        </pc:spChg>
        <pc:spChg chg="mod">
          <ac:chgData name="Reimer, Julius" userId="dce9009a-0763-4f32-a21b-c9ca7ef5be15" providerId="ADAL" clId="{9D680911-F593-4481-BEE7-9F2A218EC5AB}" dt="2025-03-04T14:16:41.895" v="590"/>
          <ac:spMkLst>
            <pc:docMk/>
            <pc:sldMk cId="107843819" sldId="4927"/>
            <ac:spMk id="2149" creationId="{638FE9CD-6755-4E65-972E-3CAA55253ABB}"/>
          </ac:spMkLst>
        </pc:spChg>
        <pc:spChg chg="mod">
          <ac:chgData name="Reimer, Julius" userId="dce9009a-0763-4f32-a21b-c9ca7ef5be15" providerId="ADAL" clId="{9D680911-F593-4481-BEE7-9F2A218EC5AB}" dt="2025-03-04T14:16:43.209" v="591"/>
          <ac:spMkLst>
            <pc:docMk/>
            <pc:sldMk cId="107843819" sldId="4927"/>
            <ac:spMk id="2151" creationId="{6D2228B6-3D20-ADE6-5000-5F036B871CFA}"/>
          </ac:spMkLst>
        </pc:spChg>
        <pc:spChg chg="mod">
          <ac:chgData name="Reimer, Julius" userId="dce9009a-0763-4f32-a21b-c9ca7ef5be15" providerId="ADAL" clId="{9D680911-F593-4481-BEE7-9F2A218EC5AB}" dt="2025-03-04T14:16:43.209" v="591"/>
          <ac:spMkLst>
            <pc:docMk/>
            <pc:sldMk cId="107843819" sldId="4927"/>
            <ac:spMk id="2153" creationId="{4C24C1E2-F3F8-C963-BE66-B9BE1EBCF4FB}"/>
          </ac:spMkLst>
        </pc:spChg>
        <pc:spChg chg="mod">
          <ac:chgData name="Reimer, Julius" userId="dce9009a-0763-4f32-a21b-c9ca7ef5be15" providerId="ADAL" clId="{9D680911-F593-4481-BEE7-9F2A218EC5AB}" dt="2025-03-04T14:16:43.209" v="591"/>
          <ac:spMkLst>
            <pc:docMk/>
            <pc:sldMk cId="107843819" sldId="4927"/>
            <ac:spMk id="2154" creationId="{18D6F654-70A5-9C35-E1B6-B526CF04B029}"/>
          </ac:spMkLst>
        </pc:spChg>
        <pc:spChg chg="mod">
          <ac:chgData name="Reimer, Julius" userId="dce9009a-0763-4f32-a21b-c9ca7ef5be15" providerId="ADAL" clId="{9D680911-F593-4481-BEE7-9F2A218EC5AB}" dt="2025-03-04T14:16:43.209" v="591"/>
          <ac:spMkLst>
            <pc:docMk/>
            <pc:sldMk cId="107843819" sldId="4927"/>
            <ac:spMk id="2156" creationId="{A5731AEC-7AAB-4C24-8BB0-EF85C7B350A2}"/>
          </ac:spMkLst>
        </pc:spChg>
        <pc:spChg chg="mod">
          <ac:chgData name="Reimer, Julius" userId="dce9009a-0763-4f32-a21b-c9ca7ef5be15" providerId="ADAL" clId="{9D680911-F593-4481-BEE7-9F2A218EC5AB}" dt="2025-03-04T14:16:43.209" v="591"/>
          <ac:spMkLst>
            <pc:docMk/>
            <pc:sldMk cId="107843819" sldId="4927"/>
            <ac:spMk id="2158" creationId="{4B841ADA-CEA7-3FCB-60CE-7C88C9FEF9C1}"/>
          </ac:spMkLst>
        </pc:spChg>
        <pc:spChg chg="mod">
          <ac:chgData name="Reimer, Julius" userId="dce9009a-0763-4f32-a21b-c9ca7ef5be15" providerId="ADAL" clId="{9D680911-F593-4481-BEE7-9F2A218EC5AB}" dt="2025-03-04T14:16:43.209" v="591"/>
          <ac:spMkLst>
            <pc:docMk/>
            <pc:sldMk cId="107843819" sldId="4927"/>
            <ac:spMk id="2159" creationId="{6A8D06C7-7880-9414-5BD7-595B2242A66E}"/>
          </ac:spMkLst>
        </pc:spChg>
        <pc:spChg chg="mod">
          <ac:chgData name="Reimer, Julius" userId="dce9009a-0763-4f32-a21b-c9ca7ef5be15" providerId="ADAL" clId="{9D680911-F593-4481-BEE7-9F2A218EC5AB}" dt="2025-03-04T14:16:43.209" v="591"/>
          <ac:spMkLst>
            <pc:docMk/>
            <pc:sldMk cId="107843819" sldId="4927"/>
            <ac:spMk id="2161" creationId="{ACB5FEE4-0E24-E219-1567-716DE45BEC04}"/>
          </ac:spMkLst>
        </pc:spChg>
        <pc:spChg chg="mod">
          <ac:chgData name="Reimer, Julius" userId="dce9009a-0763-4f32-a21b-c9ca7ef5be15" providerId="ADAL" clId="{9D680911-F593-4481-BEE7-9F2A218EC5AB}" dt="2025-03-04T14:16:43.209" v="591"/>
          <ac:spMkLst>
            <pc:docMk/>
            <pc:sldMk cId="107843819" sldId="4927"/>
            <ac:spMk id="2163" creationId="{3F25C3D4-9AF3-A81B-8E15-740BA2A525A5}"/>
          </ac:spMkLst>
        </pc:spChg>
        <pc:spChg chg="mod">
          <ac:chgData name="Reimer, Julius" userId="dce9009a-0763-4f32-a21b-c9ca7ef5be15" providerId="ADAL" clId="{9D680911-F593-4481-BEE7-9F2A218EC5AB}" dt="2025-03-04T14:16:43.209" v="591"/>
          <ac:spMkLst>
            <pc:docMk/>
            <pc:sldMk cId="107843819" sldId="4927"/>
            <ac:spMk id="2164" creationId="{1D82CA93-EDA5-7980-2851-880F921240D0}"/>
          </ac:spMkLst>
        </pc:spChg>
        <pc:spChg chg="mod">
          <ac:chgData name="Reimer, Julius" userId="dce9009a-0763-4f32-a21b-c9ca7ef5be15" providerId="ADAL" clId="{9D680911-F593-4481-BEE7-9F2A218EC5AB}" dt="2025-03-04T14:16:43.209" v="591"/>
          <ac:spMkLst>
            <pc:docMk/>
            <pc:sldMk cId="107843819" sldId="4927"/>
            <ac:spMk id="2166" creationId="{267B96ED-B01B-94F5-7371-031D4551784B}"/>
          </ac:spMkLst>
        </pc:spChg>
        <pc:spChg chg="mod">
          <ac:chgData name="Reimer, Julius" userId="dce9009a-0763-4f32-a21b-c9ca7ef5be15" providerId="ADAL" clId="{9D680911-F593-4481-BEE7-9F2A218EC5AB}" dt="2025-03-04T14:16:43.209" v="591"/>
          <ac:spMkLst>
            <pc:docMk/>
            <pc:sldMk cId="107843819" sldId="4927"/>
            <ac:spMk id="2168" creationId="{BDF1567F-504B-2F12-5E39-BDB365274BB2}"/>
          </ac:spMkLst>
        </pc:spChg>
        <pc:spChg chg="mod">
          <ac:chgData name="Reimer, Julius" userId="dce9009a-0763-4f32-a21b-c9ca7ef5be15" providerId="ADAL" clId="{9D680911-F593-4481-BEE7-9F2A218EC5AB}" dt="2025-03-04T14:16:43.209" v="591"/>
          <ac:spMkLst>
            <pc:docMk/>
            <pc:sldMk cId="107843819" sldId="4927"/>
            <ac:spMk id="2169" creationId="{B2D8B1F8-4EAA-706F-6929-4B6660201935}"/>
          </ac:spMkLst>
        </pc:spChg>
        <pc:spChg chg="mod">
          <ac:chgData name="Reimer, Julius" userId="dce9009a-0763-4f32-a21b-c9ca7ef5be15" providerId="ADAL" clId="{9D680911-F593-4481-BEE7-9F2A218EC5AB}" dt="2025-03-04T14:16:43.209" v="591"/>
          <ac:spMkLst>
            <pc:docMk/>
            <pc:sldMk cId="107843819" sldId="4927"/>
            <ac:spMk id="2171" creationId="{A3AC8729-BB7C-FD9C-D074-14E698ED0DC3}"/>
          </ac:spMkLst>
        </pc:spChg>
        <pc:spChg chg="mod">
          <ac:chgData name="Reimer, Julius" userId="dce9009a-0763-4f32-a21b-c9ca7ef5be15" providerId="ADAL" clId="{9D680911-F593-4481-BEE7-9F2A218EC5AB}" dt="2025-03-04T14:16:43.209" v="591"/>
          <ac:spMkLst>
            <pc:docMk/>
            <pc:sldMk cId="107843819" sldId="4927"/>
            <ac:spMk id="2173" creationId="{E0E90FD6-BD39-1F11-C64D-69FC84481635}"/>
          </ac:spMkLst>
        </pc:spChg>
        <pc:spChg chg="mod">
          <ac:chgData name="Reimer, Julius" userId="dce9009a-0763-4f32-a21b-c9ca7ef5be15" providerId="ADAL" clId="{9D680911-F593-4481-BEE7-9F2A218EC5AB}" dt="2025-03-04T14:16:43.209" v="591"/>
          <ac:spMkLst>
            <pc:docMk/>
            <pc:sldMk cId="107843819" sldId="4927"/>
            <ac:spMk id="2174" creationId="{D9744BF6-87FB-350A-5643-1ECCA0387EF3}"/>
          </ac:spMkLst>
        </pc:spChg>
        <pc:spChg chg="del mod topLvl">
          <ac:chgData name="Reimer, Julius" userId="dce9009a-0763-4f32-a21b-c9ca7ef5be15" providerId="ADAL" clId="{9D680911-F593-4481-BEE7-9F2A218EC5AB}" dt="2025-03-04T14:21:32.434" v="806" actId="478"/>
          <ac:spMkLst>
            <pc:docMk/>
            <pc:sldMk cId="107843819" sldId="4927"/>
            <ac:spMk id="2176" creationId="{BDE1ED76-6503-82E2-1DF5-F2CEA653E3BB}"/>
          </ac:spMkLst>
        </pc:spChg>
        <pc:spChg chg="mod">
          <ac:chgData name="Reimer, Julius" userId="dce9009a-0763-4f32-a21b-c9ca7ef5be15" providerId="ADAL" clId="{9D680911-F593-4481-BEE7-9F2A218EC5AB}" dt="2025-03-04T14:17:54.530" v="643"/>
          <ac:spMkLst>
            <pc:docMk/>
            <pc:sldMk cId="107843819" sldId="4927"/>
            <ac:spMk id="2178" creationId="{771E801F-E223-FF05-6390-841E3343B022}"/>
          </ac:spMkLst>
        </pc:spChg>
        <pc:spChg chg="mod">
          <ac:chgData name="Reimer, Julius" userId="dce9009a-0763-4f32-a21b-c9ca7ef5be15" providerId="ADAL" clId="{9D680911-F593-4481-BEE7-9F2A218EC5AB}" dt="2025-03-04T14:18:08.719" v="688" actId="20577"/>
          <ac:spMkLst>
            <pc:docMk/>
            <pc:sldMk cId="107843819" sldId="4927"/>
            <ac:spMk id="2179" creationId="{03AD0A65-8A9B-9FC9-F443-F2A67CF87645}"/>
          </ac:spMkLst>
        </pc:spChg>
        <pc:spChg chg="del mod topLvl">
          <ac:chgData name="Reimer, Julius" userId="dce9009a-0763-4f32-a21b-c9ca7ef5be15" providerId="ADAL" clId="{9D680911-F593-4481-BEE7-9F2A218EC5AB}" dt="2025-03-04T14:40:57.739" v="1110" actId="478"/>
          <ac:spMkLst>
            <pc:docMk/>
            <pc:sldMk cId="107843819" sldId="4927"/>
            <ac:spMk id="2181" creationId="{7CC6EF5C-0D80-AC66-64B6-82B21216FCD4}"/>
          </ac:spMkLst>
        </pc:spChg>
        <pc:spChg chg="mod">
          <ac:chgData name="Reimer, Julius" userId="dce9009a-0763-4f32-a21b-c9ca7ef5be15" providerId="ADAL" clId="{9D680911-F593-4481-BEE7-9F2A218EC5AB}" dt="2025-03-04T14:18:12.677" v="689"/>
          <ac:spMkLst>
            <pc:docMk/>
            <pc:sldMk cId="107843819" sldId="4927"/>
            <ac:spMk id="2183" creationId="{2E9C938F-0F0F-59CD-116B-6CBF89218E74}"/>
          </ac:spMkLst>
        </pc:spChg>
        <pc:spChg chg="mod">
          <ac:chgData name="Reimer, Julius" userId="dce9009a-0763-4f32-a21b-c9ca7ef5be15" providerId="ADAL" clId="{9D680911-F593-4481-BEE7-9F2A218EC5AB}" dt="2025-03-04T14:27:28.988" v="1069"/>
          <ac:spMkLst>
            <pc:docMk/>
            <pc:sldMk cId="107843819" sldId="4927"/>
            <ac:spMk id="2184" creationId="{3C548002-E78D-13BC-AE3D-3B26FC779150}"/>
          </ac:spMkLst>
        </pc:spChg>
        <pc:spChg chg="del mod topLvl">
          <ac:chgData name="Reimer, Julius" userId="dce9009a-0763-4f32-a21b-c9ca7ef5be15" providerId="ADAL" clId="{9D680911-F593-4481-BEE7-9F2A218EC5AB}" dt="2025-03-04T14:38:38.492" v="1093" actId="478"/>
          <ac:spMkLst>
            <pc:docMk/>
            <pc:sldMk cId="107843819" sldId="4927"/>
            <ac:spMk id="2186" creationId="{23BE13F3-954D-5094-1061-5F4CC3477B20}"/>
          </ac:spMkLst>
        </pc:spChg>
        <pc:spChg chg="mod">
          <ac:chgData name="Reimer, Julius" userId="dce9009a-0763-4f32-a21b-c9ca7ef5be15" providerId="ADAL" clId="{9D680911-F593-4481-BEE7-9F2A218EC5AB}" dt="2025-03-04T14:19:02.159" v="722"/>
          <ac:spMkLst>
            <pc:docMk/>
            <pc:sldMk cId="107843819" sldId="4927"/>
            <ac:spMk id="2188" creationId="{E8A5C8E5-33F3-1423-581F-A6B334F51872}"/>
          </ac:spMkLst>
        </pc:spChg>
        <pc:spChg chg="mod">
          <ac:chgData name="Reimer, Julius" userId="dce9009a-0763-4f32-a21b-c9ca7ef5be15" providerId="ADAL" clId="{9D680911-F593-4481-BEE7-9F2A218EC5AB}" dt="2025-03-04T14:27:35.044" v="1072" actId="20577"/>
          <ac:spMkLst>
            <pc:docMk/>
            <pc:sldMk cId="107843819" sldId="4927"/>
            <ac:spMk id="2189" creationId="{CABD341E-E29B-3D0C-49C7-CC82672671C6}"/>
          </ac:spMkLst>
        </pc:spChg>
        <pc:spChg chg="add mod">
          <ac:chgData name="Reimer, Julius" userId="dce9009a-0763-4f32-a21b-c9ca7ef5be15" providerId="ADAL" clId="{9D680911-F593-4481-BEE7-9F2A218EC5AB}" dt="2025-03-04T14:21:21.131" v="805"/>
          <ac:spMkLst>
            <pc:docMk/>
            <pc:sldMk cId="107843819" sldId="4927"/>
            <ac:spMk id="2190" creationId="{DE250BCC-D923-A137-4B21-6A8668D09B7E}"/>
          </ac:spMkLst>
        </pc:spChg>
        <pc:spChg chg="add mod">
          <ac:chgData name="Reimer, Julius" userId="dce9009a-0763-4f32-a21b-c9ca7ef5be15" providerId="ADAL" clId="{9D680911-F593-4481-BEE7-9F2A218EC5AB}" dt="2025-03-04T14:21:46.073" v="811" actId="1076"/>
          <ac:spMkLst>
            <pc:docMk/>
            <pc:sldMk cId="107843819" sldId="4927"/>
            <ac:spMk id="2191" creationId="{FBB390B0-DB77-9843-59BA-ED0B5779C2C7}"/>
          </ac:spMkLst>
        </pc:spChg>
        <pc:spChg chg="mod">
          <ac:chgData name="Reimer, Julius" userId="dce9009a-0763-4f32-a21b-c9ca7ef5be15" providerId="ADAL" clId="{9D680911-F593-4481-BEE7-9F2A218EC5AB}" dt="2025-03-04T14:39:59.292" v="1108" actId="207"/>
          <ac:spMkLst>
            <pc:docMk/>
            <pc:sldMk cId="107843819" sldId="4927"/>
            <ac:spMk id="2194" creationId="{C723A141-3B2F-8357-1C57-9EB75C2798FA}"/>
          </ac:spMkLst>
        </pc:spChg>
        <pc:spChg chg="mod">
          <ac:chgData name="Reimer, Julius" userId="dce9009a-0763-4f32-a21b-c9ca7ef5be15" providerId="ADAL" clId="{9D680911-F593-4481-BEE7-9F2A218EC5AB}" dt="2025-03-04T14:24:06.150" v="814"/>
          <ac:spMkLst>
            <pc:docMk/>
            <pc:sldMk cId="107843819" sldId="4927"/>
            <ac:spMk id="2196" creationId="{3F5B442A-7774-E0DC-8783-CDB3CF639D4C}"/>
          </ac:spMkLst>
        </pc:spChg>
        <pc:spChg chg="mod">
          <ac:chgData name="Reimer, Julius" userId="dce9009a-0763-4f32-a21b-c9ca7ef5be15" providerId="ADAL" clId="{9D680911-F593-4481-BEE7-9F2A218EC5AB}" dt="2025-03-04T14:24:35.485" v="857" actId="20577"/>
          <ac:spMkLst>
            <pc:docMk/>
            <pc:sldMk cId="107843819" sldId="4927"/>
            <ac:spMk id="2197" creationId="{B25B5FDD-AA0B-989B-C944-B0BC8BFF0CFB}"/>
          </ac:spMkLst>
        </pc:spChg>
        <pc:spChg chg="mod">
          <ac:chgData name="Reimer, Julius" userId="dce9009a-0763-4f32-a21b-c9ca7ef5be15" providerId="ADAL" clId="{9D680911-F593-4481-BEE7-9F2A218EC5AB}" dt="2025-03-04T14:24:06.150" v="814"/>
          <ac:spMkLst>
            <pc:docMk/>
            <pc:sldMk cId="107843819" sldId="4927"/>
            <ac:spMk id="2199" creationId="{F937C92B-C6AA-8FAC-1D38-4C89CDB8AC31}"/>
          </ac:spMkLst>
        </pc:spChg>
        <pc:spChg chg="mod">
          <ac:chgData name="Reimer, Julius" userId="dce9009a-0763-4f32-a21b-c9ca7ef5be15" providerId="ADAL" clId="{9D680911-F593-4481-BEE7-9F2A218EC5AB}" dt="2025-03-04T14:24:06.150" v="814"/>
          <ac:spMkLst>
            <pc:docMk/>
            <pc:sldMk cId="107843819" sldId="4927"/>
            <ac:spMk id="2201" creationId="{48628786-D824-8DD6-2EFE-B31C76A0BCDA}"/>
          </ac:spMkLst>
        </pc:spChg>
        <pc:spChg chg="mod">
          <ac:chgData name="Reimer, Julius" userId="dce9009a-0763-4f32-a21b-c9ca7ef5be15" providerId="ADAL" clId="{9D680911-F593-4481-BEE7-9F2A218EC5AB}" dt="2025-03-04T14:26:37.124" v="998" actId="20577"/>
          <ac:spMkLst>
            <pc:docMk/>
            <pc:sldMk cId="107843819" sldId="4927"/>
            <ac:spMk id="2202" creationId="{7B295780-C0A7-4878-0A39-2E98F7AB91F3}"/>
          </ac:spMkLst>
        </pc:spChg>
        <pc:spChg chg="del mod topLvl">
          <ac:chgData name="Reimer, Julius" userId="dce9009a-0763-4f32-a21b-c9ca7ef5be15" providerId="ADAL" clId="{9D680911-F593-4481-BEE7-9F2A218EC5AB}" dt="2025-03-04T14:39:00.373" v="1097" actId="478"/>
          <ac:spMkLst>
            <pc:docMk/>
            <pc:sldMk cId="107843819" sldId="4927"/>
            <ac:spMk id="2204" creationId="{EF056A22-04B2-67FA-8DF9-CEB9FDF8CBAB}"/>
          </ac:spMkLst>
        </pc:spChg>
        <pc:spChg chg="mod">
          <ac:chgData name="Reimer, Julius" userId="dce9009a-0763-4f32-a21b-c9ca7ef5be15" providerId="ADAL" clId="{9D680911-F593-4481-BEE7-9F2A218EC5AB}" dt="2025-03-04T14:24:06.150" v="814"/>
          <ac:spMkLst>
            <pc:docMk/>
            <pc:sldMk cId="107843819" sldId="4927"/>
            <ac:spMk id="2206" creationId="{C175B46F-26E1-D963-F037-FA794E77527C}"/>
          </ac:spMkLst>
        </pc:spChg>
        <pc:spChg chg="mod">
          <ac:chgData name="Reimer, Julius" userId="dce9009a-0763-4f32-a21b-c9ca7ef5be15" providerId="ADAL" clId="{9D680911-F593-4481-BEE7-9F2A218EC5AB}" dt="2025-03-04T14:27:26.244" v="1068" actId="20577"/>
          <ac:spMkLst>
            <pc:docMk/>
            <pc:sldMk cId="107843819" sldId="4927"/>
            <ac:spMk id="2207" creationId="{B76850A7-439E-26CD-7FE4-6EE747D91327}"/>
          </ac:spMkLst>
        </pc:spChg>
        <pc:spChg chg="del mod topLvl">
          <ac:chgData name="Reimer, Julius" userId="dce9009a-0763-4f32-a21b-c9ca7ef5be15" providerId="ADAL" clId="{9D680911-F593-4481-BEE7-9F2A218EC5AB}" dt="2025-03-04T14:38:28.130" v="1088" actId="478"/>
          <ac:spMkLst>
            <pc:docMk/>
            <pc:sldMk cId="107843819" sldId="4927"/>
            <ac:spMk id="2210" creationId="{E8E73B01-FA1A-471A-01BC-4C0B115703CB}"/>
          </ac:spMkLst>
        </pc:spChg>
        <pc:spChg chg="mod">
          <ac:chgData name="Reimer, Julius" userId="dce9009a-0763-4f32-a21b-c9ca7ef5be15" providerId="ADAL" clId="{9D680911-F593-4481-BEE7-9F2A218EC5AB}" dt="2025-03-04T14:24:06.150" v="814"/>
          <ac:spMkLst>
            <pc:docMk/>
            <pc:sldMk cId="107843819" sldId="4927"/>
            <ac:spMk id="2211" creationId="{5C27E7C2-2928-1D01-227F-F40D291D1023}"/>
          </ac:spMkLst>
        </pc:spChg>
        <pc:spChg chg="mod">
          <ac:chgData name="Reimer, Julius" userId="dce9009a-0763-4f32-a21b-c9ca7ef5be15" providerId="ADAL" clId="{9D680911-F593-4481-BEE7-9F2A218EC5AB}" dt="2025-03-04T14:25:17.858" v="894" actId="20577"/>
          <ac:spMkLst>
            <pc:docMk/>
            <pc:sldMk cId="107843819" sldId="4927"/>
            <ac:spMk id="2212" creationId="{50DDD36F-221C-9B97-8664-BA5B9C2F315E}"/>
          </ac:spMkLst>
        </pc:spChg>
        <pc:spChg chg="add mod">
          <ac:chgData name="Reimer, Julius" userId="dce9009a-0763-4f32-a21b-c9ca7ef5be15" providerId="ADAL" clId="{9D680911-F593-4481-BEE7-9F2A218EC5AB}" dt="2025-03-04T14:38:35.042" v="1092" actId="1076"/>
          <ac:spMkLst>
            <pc:docMk/>
            <pc:sldMk cId="107843819" sldId="4927"/>
            <ac:spMk id="2213" creationId="{6DAAB061-E4EF-0F95-C224-8ACD7EB3E50D}"/>
          </ac:spMkLst>
        </pc:spChg>
        <pc:spChg chg="add mod">
          <ac:chgData name="Reimer, Julius" userId="dce9009a-0763-4f32-a21b-c9ca7ef5be15" providerId="ADAL" clId="{9D680911-F593-4481-BEE7-9F2A218EC5AB}" dt="2025-03-04T14:38:45.668" v="1095" actId="1076"/>
          <ac:spMkLst>
            <pc:docMk/>
            <pc:sldMk cId="107843819" sldId="4927"/>
            <ac:spMk id="2214" creationId="{276013A2-4A95-71DC-8AFC-F3954CFF75A2}"/>
          </ac:spMkLst>
        </pc:spChg>
        <pc:spChg chg="add mod">
          <ac:chgData name="Reimer, Julius" userId="dce9009a-0763-4f32-a21b-c9ca7ef5be15" providerId="ADAL" clId="{9D680911-F593-4481-BEE7-9F2A218EC5AB}" dt="2025-03-04T14:39:06.307" v="1099" actId="1076"/>
          <ac:spMkLst>
            <pc:docMk/>
            <pc:sldMk cId="107843819" sldId="4927"/>
            <ac:spMk id="2215" creationId="{ECD08895-820A-973E-2C01-7B83DF9E37B8}"/>
          </ac:spMkLst>
        </pc:spChg>
        <pc:spChg chg="add mod ord">
          <ac:chgData name="Reimer, Julius" userId="dce9009a-0763-4f32-a21b-c9ca7ef5be15" providerId="ADAL" clId="{9D680911-F593-4481-BEE7-9F2A218EC5AB}" dt="2025-03-04T14:41:36.065" v="1121" actId="164"/>
          <ac:spMkLst>
            <pc:docMk/>
            <pc:sldMk cId="107843819" sldId="4927"/>
            <ac:spMk id="2223" creationId="{D81D6CAF-C53F-1950-497C-D51529CDF554}"/>
          </ac:spMkLst>
        </pc:spChg>
        <pc:spChg chg="mod">
          <ac:chgData name="Reimer, Julius" userId="dce9009a-0763-4f32-a21b-c9ca7ef5be15" providerId="ADAL" clId="{9D680911-F593-4481-BEE7-9F2A218EC5AB}" dt="2025-03-04T14:42:26.922" v="1125"/>
          <ac:spMkLst>
            <pc:docMk/>
            <pc:sldMk cId="107843819" sldId="4927"/>
            <ac:spMk id="2226" creationId="{7E134E4B-CEB3-BE98-23EE-82A22C2F7840}"/>
          </ac:spMkLst>
        </pc:spChg>
        <pc:spChg chg="mod">
          <ac:chgData name="Reimer, Julius" userId="dce9009a-0763-4f32-a21b-c9ca7ef5be15" providerId="ADAL" clId="{9D680911-F593-4481-BEE7-9F2A218EC5AB}" dt="2025-03-04T14:42:26.922" v="1125"/>
          <ac:spMkLst>
            <pc:docMk/>
            <pc:sldMk cId="107843819" sldId="4927"/>
            <ac:spMk id="2228" creationId="{E7DE0DC0-2327-6F5A-76B7-097A444D25AB}"/>
          </ac:spMkLst>
        </pc:spChg>
        <pc:spChg chg="mod">
          <ac:chgData name="Reimer, Julius" userId="dce9009a-0763-4f32-a21b-c9ca7ef5be15" providerId="ADAL" clId="{9D680911-F593-4481-BEE7-9F2A218EC5AB}" dt="2025-03-04T14:42:26.922" v="1125"/>
          <ac:spMkLst>
            <pc:docMk/>
            <pc:sldMk cId="107843819" sldId="4927"/>
            <ac:spMk id="2229" creationId="{583E6C4B-0E25-FE55-DFA8-EC15E1E9A8F4}"/>
          </ac:spMkLst>
        </pc:spChg>
        <pc:spChg chg="mod">
          <ac:chgData name="Reimer, Julius" userId="dce9009a-0763-4f32-a21b-c9ca7ef5be15" providerId="ADAL" clId="{9D680911-F593-4481-BEE7-9F2A218EC5AB}" dt="2025-03-04T14:42:26.922" v="1125"/>
          <ac:spMkLst>
            <pc:docMk/>
            <pc:sldMk cId="107843819" sldId="4927"/>
            <ac:spMk id="2231" creationId="{8F60D59D-392E-D4A1-6A57-872E164685AF}"/>
          </ac:spMkLst>
        </pc:spChg>
        <pc:spChg chg="mod">
          <ac:chgData name="Reimer, Julius" userId="dce9009a-0763-4f32-a21b-c9ca7ef5be15" providerId="ADAL" clId="{9D680911-F593-4481-BEE7-9F2A218EC5AB}" dt="2025-03-04T14:42:26.922" v="1125"/>
          <ac:spMkLst>
            <pc:docMk/>
            <pc:sldMk cId="107843819" sldId="4927"/>
            <ac:spMk id="2233" creationId="{DFD872EA-6AE9-088D-A5A1-09C807D968DA}"/>
          </ac:spMkLst>
        </pc:spChg>
        <pc:spChg chg="mod">
          <ac:chgData name="Reimer, Julius" userId="dce9009a-0763-4f32-a21b-c9ca7ef5be15" providerId="ADAL" clId="{9D680911-F593-4481-BEE7-9F2A218EC5AB}" dt="2025-03-04T14:42:26.922" v="1125"/>
          <ac:spMkLst>
            <pc:docMk/>
            <pc:sldMk cId="107843819" sldId="4927"/>
            <ac:spMk id="2234" creationId="{E12B27C1-38E3-6B42-42E2-428D928DCD86}"/>
          </ac:spMkLst>
        </pc:spChg>
        <pc:spChg chg="mod">
          <ac:chgData name="Reimer, Julius" userId="dce9009a-0763-4f32-a21b-c9ca7ef5be15" providerId="ADAL" clId="{9D680911-F593-4481-BEE7-9F2A218EC5AB}" dt="2025-03-04T14:42:26.922" v="1125"/>
          <ac:spMkLst>
            <pc:docMk/>
            <pc:sldMk cId="107843819" sldId="4927"/>
            <ac:spMk id="2237" creationId="{30B0AA05-68C6-374B-B5FB-27B20BB1CF94}"/>
          </ac:spMkLst>
        </pc:spChg>
        <pc:spChg chg="mod">
          <ac:chgData name="Reimer, Julius" userId="dce9009a-0763-4f32-a21b-c9ca7ef5be15" providerId="ADAL" clId="{9D680911-F593-4481-BEE7-9F2A218EC5AB}" dt="2025-03-04T14:42:26.922" v="1125"/>
          <ac:spMkLst>
            <pc:docMk/>
            <pc:sldMk cId="107843819" sldId="4927"/>
            <ac:spMk id="2238" creationId="{9326E7C4-9BC1-735E-C5E4-1FAB683C4DA9}"/>
          </ac:spMkLst>
        </pc:spChg>
        <pc:spChg chg="mod">
          <ac:chgData name="Reimer, Julius" userId="dce9009a-0763-4f32-a21b-c9ca7ef5be15" providerId="ADAL" clId="{9D680911-F593-4481-BEE7-9F2A218EC5AB}" dt="2025-03-04T14:42:26.922" v="1125"/>
          <ac:spMkLst>
            <pc:docMk/>
            <pc:sldMk cId="107843819" sldId="4927"/>
            <ac:spMk id="2239" creationId="{DE1FBDB2-4CCE-E7FC-5E30-6905760707DD}"/>
          </ac:spMkLst>
        </pc:spChg>
        <pc:spChg chg="mod">
          <ac:chgData name="Reimer, Julius" userId="dce9009a-0763-4f32-a21b-c9ca7ef5be15" providerId="ADAL" clId="{9D680911-F593-4481-BEE7-9F2A218EC5AB}" dt="2025-03-04T14:50:43.421" v="1338" actId="207"/>
          <ac:spMkLst>
            <pc:docMk/>
            <pc:sldMk cId="107843819" sldId="4927"/>
            <ac:spMk id="2240" creationId="{ED81B80F-A1C3-F0FB-E41B-E3495B8AC5AD}"/>
          </ac:spMkLst>
        </pc:spChg>
        <pc:spChg chg="mod">
          <ac:chgData name="Reimer, Julius" userId="dce9009a-0763-4f32-a21b-c9ca7ef5be15" providerId="ADAL" clId="{9D680911-F593-4481-BEE7-9F2A218EC5AB}" dt="2025-03-04T14:42:32.202" v="1130"/>
          <ac:spMkLst>
            <pc:docMk/>
            <pc:sldMk cId="107843819" sldId="4927"/>
            <ac:spMk id="2242" creationId="{8018748C-F232-B94A-A394-8F0D0A012A66}"/>
          </ac:spMkLst>
        </pc:spChg>
        <pc:spChg chg="mod">
          <ac:chgData name="Reimer, Julius" userId="dce9009a-0763-4f32-a21b-c9ca7ef5be15" providerId="ADAL" clId="{9D680911-F593-4481-BEE7-9F2A218EC5AB}" dt="2025-03-04T15:50:55.697" v="1893"/>
          <ac:spMkLst>
            <pc:docMk/>
            <pc:sldMk cId="107843819" sldId="4927"/>
            <ac:spMk id="2243" creationId="{AE2A2599-D0C2-B55D-EA7F-61892949BA6E}"/>
          </ac:spMkLst>
        </pc:spChg>
        <pc:spChg chg="mod">
          <ac:chgData name="Reimer, Julius" userId="dce9009a-0763-4f32-a21b-c9ca7ef5be15" providerId="ADAL" clId="{9D680911-F593-4481-BEE7-9F2A218EC5AB}" dt="2025-03-04T14:49:47.200" v="1333" actId="207"/>
          <ac:spMkLst>
            <pc:docMk/>
            <pc:sldMk cId="107843819" sldId="4927"/>
            <ac:spMk id="2246" creationId="{E8F59A2C-949C-1974-000E-A2A5B89229FD}"/>
          </ac:spMkLst>
        </pc:spChg>
        <pc:spChg chg="mod">
          <ac:chgData name="Reimer, Julius" userId="dce9009a-0763-4f32-a21b-c9ca7ef5be15" providerId="ADAL" clId="{9D680911-F593-4481-BEE7-9F2A218EC5AB}" dt="2025-03-04T14:42:32.202" v="1130"/>
          <ac:spMkLst>
            <pc:docMk/>
            <pc:sldMk cId="107843819" sldId="4927"/>
            <ac:spMk id="2247" creationId="{E161C02C-7A97-FE49-4B54-8400D5E22B88}"/>
          </ac:spMkLst>
        </pc:spChg>
        <pc:spChg chg="mod">
          <ac:chgData name="Reimer, Julius" userId="dce9009a-0763-4f32-a21b-c9ca7ef5be15" providerId="ADAL" clId="{9D680911-F593-4481-BEE7-9F2A218EC5AB}" dt="2025-03-04T15:50:41.293" v="1891" actId="20577"/>
          <ac:spMkLst>
            <pc:docMk/>
            <pc:sldMk cId="107843819" sldId="4927"/>
            <ac:spMk id="2248" creationId="{107E7A1F-57F4-9BBE-1C07-4395A38B6ADB}"/>
          </ac:spMkLst>
        </pc:spChg>
        <pc:spChg chg="mod">
          <ac:chgData name="Reimer, Julius" userId="dce9009a-0763-4f32-a21b-c9ca7ef5be15" providerId="ADAL" clId="{9D680911-F593-4481-BEE7-9F2A218EC5AB}" dt="2025-03-04T14:48:43.980" v="1322" actId="207"/>
          <ac:spMkLst>
            <pc:docMk/>
            <pc:sldMk cId="107843819" sldId="4927"/>
            <ac:spMk id="2251" creationId="{1A144115-BF24-0030-AF06-35B95916F87B}"/>
          </ac:spMkLst>
        </pc:spChg>
        <pc:spChg chg="mod">
          <ac:chgData name="Reimer, Julius" userId="dce9009a-0763-4f32-a21b-c9ca7ef5be15" providerId="ADAL" clId="{9D680911-F593-4481-BEE7-9F2A218EC5AB}" dt="2025-03-04T14:42:32.202" v="1130"/>
          <ac:spMkLst>
            <pc:docMk/>
            <pc:sldMk cId="107843819" sldId="4927"/>
            <ac:spMk id="2252" creationId="{883C9B04-C444-D8EC-B6EC-79CC64A58768}"/>
          </ac:spMkLst>
        </pc:spChg>
        <pc:spChg chg="mod">
          <ac:chgData name="Reimer, Julius" userId="dce9009a-0763-4f32-a21b-c9ca7ef5be15" providerId="ADAL" clId="{9D680911-F593-4481-BEE7-9F2A218EC5AB}" dt="2025-03-04T15:50:53.054" v="1892"/>
          <ac:spMkLst>
            <pc:docMk/>
            <pc:sldMk cId="107843819" sldId="4927"/>
            <ac:spMk id="2253" creationId="{8223F2DA-93C4-DDCD-CF45-44B2830FE400}"/>
          </ac:spMkLst>
        </pc:spChg>
        <pc:spChg chg="mod">
          <ac:chgData name="Reimer, Julius" userId="dce9009a-0763-4f32-a21b-c9ca7ef5be15" providerId="ADAL" clId="{9D680911-F593-4481-BEE7-9F2A218EC5AB}" dt="2025-03-04T14:50:56.317" v="1341"/>
          <ac:spMkLst>
            <pc:docMk/>
            <pc:sldMk cId="107843819" sldId="4927"/>
            <ac:spMk id="2260" creationId="{B4F38309-A5BA-9406-8DE9-ED1B675A67A0}"/>
          </ac:spMkLst>
        </pc:spChg>
        <pc:spChg chg="mod">
          <ac:chgData name="Reimer, Julius" userId="dce9009a-0763-4f32-a21b-c9ca7ef5be15" providerId="ADAL" clId="{9D680911-F593-4481-BEE7-9F2A218EC5AB}" dt="2025-03-04T14:50:56.317" v="1341"/>
          <ac:spMkLst>
            <pc:docMk/>
            <pc:sldMk cId="107843819" sldId="4927"/>
            <ac:spMk id="2262" creationId="{2645DB18-02E4-5E4E-DC3A-FD2BB623FBE8}"/>
          </ac:spMkLst>
        </pc:spChg>
        <pc:spChg chg="mod">
          <ac:chgData name="Reimer, Julius" userId="dce9009a-0763-4f32-a21b-c9ca7ef5be15" providerId="ADAL" clId="{9D680911-F593-4481-BEE7-9F2A218EC5AB}" dt="2025-03-04T14:50:56.317" v="1341"/>
          <ac:spMkLst>
            <pc:docMk/>
            <pc:sldMk cId="107843819" sldId="4927"/>
            <ac:spMk id="2263" creationId="{564BD10E-56D9-79CD-998E-EF7CE328D0A9}"/>
          </ac:spMkLst>
        </pc:spChg>
        <pc:spChg chg="mod">
          <ac:chgData name="Reimer, Julius" userId="dce9009a-0763-4f32-a21b-c9ca7ef5be15" providerId="ADAL" clId="{9D680911-F593-4481-BEE7-9F2A218EC5AB}" dt="2025-03-04T14:50:56.317" v="1341"/>
          <ac:spMkLst>
            <pc:docMk/>
            <pc:sldMk cId="107843819" sldId="4927"/>
            <ac:spMk id="2266" creationId="{190B0766-8D5B-33C5-5C80-B7B55FEE0FBB}"/>
          </ac:spMkLst>
        </pc:spChg>
        <pc:spChg chg="mod">
          <ac:chgData name="Reimer, Julius" userId="dce9009a-0763-4f32-a21b-c9ca7ef5be15" providerId="ADAL" clId="{9D680911-F593-4481-BEE7-9F2A218EC5AB}" dt="2025-03-04T14:50:56.317" v="1341"/>
          <ac:spMkLst>
            <pc:docMk/>
            <pc:sldMk cId="107843819" sldId="4927"/>
            <ac:spMk id="2267" creationId="{411A87FB-B96E-69C0-09C7-BF15DC217298}"/>
          </ac:spMkLst>
        </pc:spChg>
        <pc:spChg chg="mod">
          <ac:chgData name="Reimer, Julius" userId="dce9009a-0763-4f32-a21b-c9ca7ef5be15" providerId="ADAL" clId="{9D680911-F593-4481-BEE7-9F2A218EC5AB}" dt="2025-03-04T14:50:56.317" v="1341"/>
          <ac:spMkLst>
            <pc:docMk/>
            <pc:sldMk cId="107843819" sldId="4927"/>
            <ac:spMk id="2268" creationId="{13F4AFA0-6C11-731D-136C-2F674A920287}"/>
          </ac:spMkLst>
        </pc:spChg>
        <pc:spChg chg="mod">
          <ac:chgData name="Reimer, Julius" userId="dce9009a-0763-4f32-a21b-c9ca7ef5be15" providerId="ADAL" clId="{9D680911-F593-4481-BEE7-9F2A218EC5AB}" dt="2025-03-04T14:50:56.317" v="1341"/>
          <ac:spMkLst>
            <pc:docMk/>
            <pc:sldMk cId="107843819" sldId="4927"/>
            <ac:spMk id="2271" creationId="{C7965DFD-2E43-B8DA-1180-272604ED999A}"/>
          </ac:spMkLst>
        </pc:spChg>
        <pc:spChg chg="mod">
          <ac:chgData name="Reimer, Julius" userId="dce9009a-0763-4f32-a21b-c9ca7ef5be15" providerId="ADAL" clId="{9D680911-F593-4481-BEE7-9F2A218EC5AB}" dt="2025-03-04T14:50:56.317" v="1341"/>
          <ac:spMkLst>
            <pc:docMk/>
            <pc:sldMk cId="107843819" sldId="4927"/>
            <ac:spMk id="2272" creationId="{64C5F761-6539-7F35-DD33-8135ACB290E6}"/>
          </ac:spMkLst>
        </pc:spChg>
        <pc:spChg chg="mod">
          <ac:chgData name="Reimer, Julius" userId="dce9009a-0763-4f32-a21b-c9ca7ef5be15" providerId="ADAL" clId="{9D680911-F593-4481-BEE7-9F2A218EC5AB}" dt="2025-03-04T14:50:56.317" v="1341"/>
          <ac:spMkLst>
            <pc:docMk/>
            <pc:sldMk cId="107843819" sldId="4927"/>
            <ac:spMk id="2273" creationId="{6C46383D-B889-43E5-1CA3-6DF318D66354}"/>
          </ac:spMkLst>
        </pc:spChg>
        <pc:spChg chg="mod">
          <ac:chgData name="Reimer, Julius" userId="dce9009a-0763-4f32-a21b-c9ca7ef5be15" providerId="ADAL" clId="{9D680911-F593-4481-BEE7-9F2A218EC5AB}" dt="2025-03-04T14:54:17.343" v="1462" actId="207"/>
          <ac:spMkLst>
            <pc:docMk/>
            <pc:sldMk cId="107843819" sldId="4927"/>
            <ac:spMk id="2275" creationId="{A31132E4-A9C7-1237-726C-8DC65B481AB2}"/>
          </ac:spMkLst>
        </pc:spChg>
        <pc:spChg chg="mod">
          <ac:chgData name="Reimer, Julius" userId="dce9009a-0763-4f32-a21b-c9ca7ef5be15" providerId="ADAL" clId="{9D680911-F593-4481-BEE7-9F2A218EC5AB}" dt="2025-03-04T14:50:59.630" v="1342"/>
          <ac:spMkLst>
            <pc:docMk/>
            <pc:sldMk cId="107843819" sldId="4927"/>
            <ac:spMk id="2277" creationId="{8399A9A0-84CE-2FDE-030C-C4408905C12C}"/>
          </ac:spMkLst>
        </pc:spChg>
        <pc:spChg chg="mod">
          <ac:chgData name="Reimer, Julius" userId="dce9009a-0763-4f32-a21b-c9ca7ef5be15" providerId="ADAL" clId="{9D680911-F593-4481-BEE7-9F2A218EC5AB}" dt="2025-03-04T16:10:21.808" v="1958" actId="20577"/>
          <ac:spMkLst>
            <pc:docMk/>
            <pc:sldMk cId="107843819" sldId="4927"/>
            <ac:spMk id="2278" creationId="{C059E379-F5A9-C10E-6090-1C8EBF46B975}"/>
          </ac:spMkLst>
        </pc:spChg>
        <pc:spChg chg="mod">
          <ac:chgData name="Reimer, Julius" userId="dce9009a-0763-4f32-a21b-c9ca7ef5be15" providerId="ADAL" clId="{9D680911-F593-4481-BEE7-9F2A218EC5AB}" dt="2025-03-04T14:56:02.269" v="1520" actId="207"/>
          <ac:spMkLst>
            <pc:docMk/>
            <pc:sldMk cId="107843819" sldId="4927"/>
            <ac:spMk id="2280" creationId="{F3747944-8074-94C0-0FBC-5A14F8EE08C2}"/>
          </ac:spMkLst>
        </pc:spChg>
        <pc:spChg chg="mod">
          <ac:chgData name="Reimer, Julius" userId="dce9009a-0763-4f32-a21b-c9ca7ef5be15" providerId="ADAL" clId="{9D680911-F593-4481-BEE7-9F2A218EC5AB}" dt="2025-03-04T14:50:59.630" v="1342"/>
          <ac:spMkLst>
            <pc:docMk/>
            <pc:sldMk cId="107843819" sldId="4927"/>
            <ac:spMk id="2282" creationId="{A208996F-A7ED-24AA-0B14-41CBF124D375}"/>
          </ac:spMkLst>
        </pc:spChg>
        <pc:spChg chg="mod">
          <ac:chgData name="Reimer, Julius" userId="dce9009a-0763-4f32-a21b-c9ca7ef5be15" providerId="ADAL" clId="{9D680911-F593-4481-BEE7-9F2A218EC5AB}" dt="2025-03-04T15:47:49.258" v="1871" actId="20577"/>
          <ac:spMkLst>
            <pc:docMk/>
            <pc:sldMk cId="107843819" sldId="4927"/>
            <ac:spMk id="2283" creationId="{DAD6B938-95A2-9FD0-397D-D859E675EE77}"/>
          </ac:spMkLst>
        </pc:spChg>
        <pc:spChg chg="del mod topLvl">
          <ac:chgData name="Reimer, Julius" userId="dce9009a-0763-4f32-a21b-c9ca7ef5be15" providerId="ADAL" clId="{9D680911-F593-4481-BEE7-9F2A218EC5AB}" dt="2025-03-04T14:54:37.299" v="1467" actId="478"/>
          <ac:spMkLst>
            <pc:docMk/>
            <pc:sldMk cId="107843819" sldId="4927"/>
            <ac:spMk id="2286" creationId="{7D973107-0F81-1A5D-2FF7-F14ABCAA1F9D}"/>
          </ac:spMkLst>
        </pc:spChg>
        <pc:spChg chg="mod">
          <ac:chgData name="Reimer, Julius" userId="dce9009a-0763-4f32-a21b-c9ca7ef5be15" providerId="ADAL" clId="{9D680911-F593-4481-BEE7-9F2A218EC5AB}" dt="2025-03-04T14:50:59.630" v="1342"/>
          <ac:spMkLst>
            <pc:docMk/>
            <pc:sldMk cId="107843819" sldId="4927"/>
            <ac:spMk id="2287" creationId="{4E544827-4C1B-7DA6-B932-327C8A2C76D5}"/>
          </ac:spMkLst>
        </pc:spChg>
        <pc:spChg chg="mod">
          <ac:chgData name="Reimer, Julius" userId="dce9009a-0763-4f32-a21b-c9ca7ef5be15" providerId="ADAL" clId="{9D680911-F593-4481-BEE7-9F2A218EC5AB}" dt="2025-03-04T14:55:05.979" v="1512" actId="20577"/>
          <ac:spMkLst>
            <pc:docMk/>
            <pc:sldMk cId="107843819" sldId="4927"/>
            <ac:spMk id="2288" creationId="{42CFB5F3-A240-51D8-F2B2-AF2AAB4DE55B}"/>
          </ac:spMkLst>
        </pc:spChg>
        <pc:spChg chg="del mod topLvl">
          <ac:chgData name="Reimer, Julius" userId="dce9009a-0763-4f32-a21b-c9ca7ef5be15" providerId="ADAL" clId="{9D680911-F593-4481-BEE7-9F2A218EC5AB}" dt="2025-03-04T14:56:10.590" v="1522" actId="478"/>
          <ac:spMkLst>
            <pc:docMk/>
            <pc:sldMk cId="107843819" sldId="4927"/>
            <ac:spMk id="2291" creationId="{E74F9300-641D-8848-B907-1D07F86D13C9}"/>
          </ac:spMkLst>
        </pc:spChg>
        <pc:spChg chg="mod">
          <ac:chgData name="Reimer, Julius" userId="dce9009a-0763-4f32-a21b-c9ca7ef5be15" providerId="ADAL" clId="{9D680911-F593-4481-BEE7-9F2A218EC5AB}" dt="2025-03-04T14:50:59.630" v="1342"/>
          <ac:spMkLst>
            <pc:docMk/>
            <pc:sldMk cId="107843819" sldId="4927"/>
            <ac:spMk id="2292" creationId="{E0BEAC55-9AB7-FEE8-3583-A805F73AA53D}"/>
          </ac:spMkLst>
        </pc:spChg>
        <pc:spChg chg="mod">
          <ac:chgData name="Reimer, Julius" userId="dce9009a-0763-4f32-a21b-c9ca7ef5be15" providerId="ADAL" clId="{9D680911-F593-4481-BEE7-9F2A218EC5AB}" dt="2025-03-04T15:51:18.155" v="1908" actId="20577"/>
          <ac:spMkLst>
            <pc:docMk/>
            <pc:sldMk cId="107843819" sldId="4927"/>
            <ac:spMk id="2293" creationId="{D227528D-A35B-68EA-D805-1DD69E443DC7}"/>
          </ac:spMkLst>
        </pc:spChg>
        <pc:spChg chg="mod">
          <ac:chgData name="Reimer, Julius" userId="dce9009a-0763-4f32-a21b-c9ca7ef5be15" providerId="ADAL" clId="{9D680911-F593-4481-BEE7-9F2A218EC5AB}" dt="2025-03-04T14:56:57.797" v="1528" actId="207"/>
          <ac:spMkLst>
            <pc:docMk/>
            <pc:sldMk cId="107843819" sldId="4927"/>
            <ac:spMk id="2295" creationId="{E13EFF26-FDB2-A6D1-F68E-E82FF0B4C38E}"/>
          </ac:spMkLst>
        </pc:spChg>
        <pc:spChg chg="mod">
          <ac:chgData name="Reimer, Julius" userId="dce9009a-0763-4f32-a21b-c9ca7ef5be15" providerId="ADAL" clId="{9D680911-F593-4481-BEE7-9F2A218EC5AB}" dt="2025-03-04T14:51:51.765" v="1399"/>
          <ac:spMkLst>
            <pc:docMk/>
            <pc:sldMk cId="107843819" sldId="4927"/>
            <ac:spMk id="2297" creationId="{5C0E9BCE-B618-5CDB-47B8-7F45C51EBE30}"/>
          </ac:spMkLst>
        </pc:spChg>
        <pc:spChg chg="mod">
          <ac:chgData name="Reimer, Julius" userId="dce9009a-0763-4f32-a21b-c9ca7ef5be15" providerId="ADAL" clId="{9D680911-F593-4481-BEE7-9F2A218EC5AB}" dt="2025-03-04T15:00:57.795" v="1580" actId="20577"/>
          <ac:spMkLst>
            <pc:docMk/>
            <pc:sldMk cId="107843819" sldId="4927"/>
            <ac:spMk id="2298" creationId="{FB71C317-7A76-A669-B81F-569B07018DEE}"/>
          </ac:spMkLst>
        </pc:spChg>
        <pc:spChg chg="mod">
          <ac:chgData name="Reimer, Julius" userId="dce9009a-0763-4f32-a21b-c9ca7ef5be15" providerId="ADAL" clId="{9D680911-F593-4481-BEE7-9F2A218EC5AB}" dt="2025-03-04T14:51:51.765" v="1399"/>
          <ac:spMkLst>
            <pc:docMk/>
            <pc:sldMk cId="107843819" sldId="4927"/>
            <ac:spMk id="2300" creationId="{0E053060-ED2B-EE58-2F1B-218D98C61513}"/>
          </ac:spMkLst>
        </pc:spChg>
        <pc:spChg chg="mod">
          <ac:chgData name="Reimer, Julius" userId="dce9009a-0763-4f32-a21b-c9ca7ef5be15" providerId="ADAL" clId="{9D680911-F593-4481-BEE7-9F2A218EC5AB}" dt="2025-03-04T14:51:51.765" v="1399"/>
          <ac:spMkLst>
            <pc:docMk/>
            <pc:sldMk cId="107843819" sldId="4927"/>
            <ac:spMk id="2302" creationId="{6061888B-5D3A-52B1-2F2C-78C5D21ABE1F}"/>
          </ac:spMkLst>
        </pc:spChg>
        <pc:spChg chg="mod">
          <ac:chgData name="Reimer, Julius" userId="dce9009a-0763-4f32-a21b-c9ca7ef5be15" providerId="ADAL" clId="{9D680911-F593-4481-BEE7-9F2A218EC5AB}" dt="2025-03-04T14:51:51.765" v="1399"/>
          <ac:spMkLst>
            <pc:docMk/>
            <pc:sldMk cId="107843819" sldId="4927"/>
            <ac:spMk id="2303" creationId="{A3D20210-765D-4363-5629-C17F71455075}"/>
          </ac:spMkLst>
        </pc:spChg>
        <pc:spChg chg="mod">
          <ac:chgData name="Reimer, Julius" userId="dce9009a-0763-4f32-a21b-c9ca7ef5be15" providerId="ADAL" clId="{9D680911-F593-4481-BEE7-9F2A218EC5AB}" dt="2025-03-04T14:58:25.680" v="1552" actId="207"/>
          <ac:spMkLst>
            <pc:docMk/>
            <pc:sldMk cId="107843819" sldId="4927"/>
            <ac:spMk id="2306" creationId="{F2D3FE6F-1F01-BF19-00DE-75D9AB071DB8}"/>
          </ac:spMkLst>
        </pc:spChg>
        <pc:spChg chg="mod">
          <ac:chgData name="Reimer, Julius" userId="dce9009a-0763-4f32-a21b-c9ca7ef5be15" providerId="ADAL" clId="{9D680911-F593-4481-BEE7-9F2A218EC5AB}" dt="2025-03-04T14:51:51.765" v="1399"/>
          <ac:spMkLst>
            <pc:docMk/>
            <pc:sldMk cId="107843819" sldId="4927"/>
            <ac:spMk id="2307" creationId="{E2F25453-F9DA-3DB3-73E4-EF33E4CE53F3}"/>
          </ac:spMkLst>
        </pc:spChg>
        <pc:spChg chg="mod">
          <ac:chgData name="Reimer, Julius" userId="dce9009a-0763-4f32-a21b-c9ca7ef5be15" providerId="ADAL" clId="{9D680911-F593-4481-BEE7-9F2A218EC5AB}" dt="2025-03-04T15:01:00.966" v="1581"/>
          <ac:spMkLst>
            <pc:docMk/>
            <pc:sldMk cId="107843819" sldId="4927"/>
            <ac:spMk id="2308" creationId="{39CF2380-3806-615B-B1A1-C19632F70993}"/>
          </ac:spMkLst>
        </pc:spChg>
        <pc:spChg chg="del mod topLvl">
          <ac:chgData name="Reimer, Julius" userId="dce9009a-0763-4f32-a21b-c9ca7ef5be15" providerId="ADAL" clId="{9D680911-F593-4481-BEE7-9F2A218EC5AB}" dt="2025-03-04T16:07:15.135" v="1928" actId="478"/>
          <ac:spMkLst>
            <pc:docMk/>
            <pc:sldMk cId="107843819" sldId="4927"/>
            <ac:spMk id="2311" creationId="{177C4BEA-10F8-317D-4CFF-FD483DF925F6}"/>
          </ac:spMkLst>
        </pc:spChg>
        <pc:spChg chg="mod">
          <ac:chgData name="Reimer, Julius" userId="dce9009a-0763-4f32-a21b-c9ca7ef5be15" providerId="ADAL" clId="{9D680911-F593-4481-BEE7-9F2A218EC5AB}" dt="2025-03-04T14:51:51.765" v="1399"/>
          <ac:spMkLst>
            <pc:docMk/>
            <pc:sldMk cId="107843819" sldId="4927"/>
            <ac:spMk id="2312" creationId="{2C3F94D6-C89F-D102-0494-883ED1F43518}"/>
          </ac:spMkLst>
        </pc:spChg>
        <pc:spChg chg="mod">
          <ac:chgData name="Reimer, Julius" userId="dce9009a-0763-4f32-a21b-c9ca7ef5be15" providerId="ADAL" clId="{9D680911-F593-4481-BEE7-9F2A218EC5AB}" dt="2025-03-04T15:54:28.249" v="1927"/>
          <ac:spMkLst>
            <pc:docMk/>
            <pc:sldMk cId="107843819" sldId="4927"/>
            <ac:spMk id="2313" creationId="{DCF2A599-7CDD-733A-A39E-980E21313E98}"/>
          </ac:spMkLst>
        </pc:spChg>
        <pc:spChg chg="add mod">
          <ac:chgData name="Reimer, Julius" userId="dce9009a-0763-4f32-a21b-c9ca7ef5be15" providerId="ADAL" clId="{9D680911-F593-4481-BEE7-9F2A218EC5AB}" dt="2025-03-04T14:54:34.562" v="1466" actId="164"/>
          <ac:spMkLst>
            <pc:docMk/>
            <pc:sldMk cId="107843819" sldId="4927"/>
            <ac:spMk id="2315" creationId="{F8E90D76-611B-6777-3545-DD206F5F0E40}"/>
          </ac:spMkLst>
        </pc:spChg>
        <pc:spChg chg="mod">
          <ac:chgData name="Reimer, Julius" userId="dce9009a-0763-4f32-a21b-c9ca7ef5be15" providerId="ADAL" clId="{9D680911-F593-4481-BEE7-9F2A218EC5AB}" dt="2025-03-04T14:54:38.814" v="1468"/>
          <ac:spMkLst>
            <pc:docMk/>
            <pc:sldMk cId="107843819" sldId="4927"/>
            <ac:spMk id="2319" creationId="{7D4CA958-FD17-0DB4-AD72-24BB501C20B2}"/>
          </ac:spMkLst>
        </pc:spChg>
        <pc:spChg chg="mod">
          <ac:chgData name="Reimer, Julius" userId="dce9009a-0763-4f32-a21b-c9ca7ef5be15" providerId="ADAL" clId="{9D680911-F593-4481-BEE7-9F2A218EC5AB}" dt="2025-03-04T14:56:12.726" v="1523"/>
          <ac:spMkLst>
            <pc:docMk/>
            <pc:sldMk cId="107843819" sldId="4927"/>
            <ac:spMk id="2324" creationId="{1240E09A-7D58-82B3-E0E3-A625BEC41216}"/>
          </ac:spMkLst>
        </pc:spChg>
        <pc:grpChg chg="add mod">
          <ac:chgData name="Reimer, Julius" userId="dce9009a-0763-4f32-a21b-c9ca7ef5be15" providerId="ADAL" clId="{9D680911-F593-4481-BEE7-9F2A218EC5AB}" dt="2025-03-04T11:29:15.438" v="512" actId="164"/>
          <ac:grpSpMkLst>
            <pc:docMk/>
            <pc:sldMk cId="107843819" sldId="4927"/>
            <ac:grpSpMk id="2" creationId="{ACFF24AA-05C4-71AD-B0DC-1490840FB47F}"/>
          </ac:grpSpMkLst>
        </pc:grpChg>
        <pc:grpChg chg="add mod">
          <ac:chgData name="Reimer, Julius" userId="dce9009a-0763-4f32-a21b-c9ca7ef5be15" providerId="ADAL" clId="{9D680911-F593-4481-BEE7-9F2A218EC5AB}" dt="2025-03-04T14:12:51.975" v="548"/>
          <ac:grpSpMkLst>
            <pc:docMk/>
            <pc:sldMk cId="107843819" sldId="4927"/>
            <ac:grpSpMk id="5" creationId="{131F5232-21A2-A1C0-3C99-BFE228DFA18D}"/>
          </ac:grpSpMkLst>
        </pc:grpChg>
        <pc:grpChg chg="mod">
          <ac:chgData name="Reimer, Julius" userId="dce9009a-0763-4f32-a21b-c9ca7ef5be15" providerId="ADAL" clId="{9D680911-F593-4481-BEE7-9F2A218EC5AB}" dt="2025-03-04T14:12:51.975" v="548"/>
          <ac:grpSpMkLst>
            <pc:docMk/>
            <pc:sldMk cId="107843819" sldId="4927"/>
            <ac:grpSpMk id="6" creationId="{C994BACA-E387-0983-F10F-6D7BDECB8C64}"/>
          </ac:grpSpMkLst>
        </pc:grpChg>
        <pc:grpChg chg="add del mod">
          <ac:chgData name="Reimer, Julius" userId="dce9009a-0763-4f32-a21b-c9ca7ef5be15" providerId="ADAL" clId="{9D680911-F593-4481-BEE7-9F2A218EC5AB}" dt="2025-03-04T14:14:56.536" v="574" actId="478"/>
          <ac:grpSpMkLst>
            <pc:docMk/>
            <pc:sldMk cId="107843819" sldId="4927"/>
            <ac:grpSpMk id="7" creationId="{8F5B28F7-C250-4A7C-4B53-D4FFE62A0B54}"/>
          </ac:grpSpMkLst>
        </pc:grpChg>
        <pc:grpChg chg="add mod">
          <ac:chgData name="Reimer, Julius" userId="dce9009a-0763-4f32-a21b-c9ca7ef5be15" providerId="ADAL" clId="{9D680911-F593-4481-BEE7-9F2A218EC5AB}" dt="2025-03-04T16:07:40.258" v="1937" actId="1037"/>
          <ac:grpSpMkLst>
            <pc:docMk/>
            <pc:sldMk cId="107843819" sldId="4927"/>
            <ac:grpSpMk id="9" creationId="{05059FCD-E417-2419-A022-2DD91F36299C}"/>
          </ac:grpSpMkLst>
        </pc:grpChg>
        <pc:grpChg chg="del">
          <ac:chgData name="Reimer, Julius" userId="dce9009a-0763-4f32-a21b-c9ca7ef5be15" providerId="ADAL" clId="{9D680911-F593-4481-BEE7-9F2A218EC5AB}" dt="2025-03-04T11:28:58.171" v="504" actId="478"/>
          <ac:grpSpMkLst>
            <pc:docMk/>
            <pc:sldMk cId="107843819" sldId="4927"/>
            <ac:grpSpMk id="9" creationId="{EA1AEBD7-42DE-0D2A-518F-A1C2D2CCB8C1}"/>
          </ac:grpSpMkLst>
        </pc:grpChg>
        <pc:grpChg chg="add mod">
          <ac:chgData name="Reimer, Julius" userId="dce9009a-0763-4f32-a21b-c9ca7ef5be15" providerId="ADAL" clId="{9D680911-F593-4481-BEE7-9F2A218EC5AB}" dt="2025-03-04T14:12:50.166" v="545"/>
          <ac:grpSpMkLst>
            <pc:docMk/>
            <pc:sldMk cId="107843819" sldId="4927"/>
            <ac:grpSpMk id="13" creationId="{9F53308D-E509-4A85-D318-AD14A96F4B36}"/>
          </ac:grpSpMkLst>
        </pc:grpChg>
        <pc:grpChg chg="add del mod">
          <ac:chgData name="Reimer, Julius" userId="dce9009a-0763-4f32-a21b-c9ca7ef5be15" providerId="ADAL" clId="{9D680911-F593-4481-BEE7-9F2A218EC5AB}" dt="2025-03-04T14:08:19.311" v="522" actId="478"/>
          <ac:grpSpMkLst>
            <pc:docMk/>
            <pc:sldMk cId="107843819" sldId="4927"/>
            <ac:grpSpMk id="15" creationId="{801D0D6F-2337-32EB-19D8-36B347C3CA69}"/>
          </ac:grpSpMkLst>
        </pc:grpChg>
        <pc:grpChg chg="mod">
          <ac:chgData name="Reimer, Julius" userId="dce9009a-0763-4f32-a21b-c9ca7ef5be15" providerId="ADAL" clId="{9D680911-F593-4481-BEE7-9F2A218EC5AB}" dt="2025-03-04T11:29:31.257" v="515" actId="1076"/>
          <ac:grpSpMkLst>
            <pc:docMk/>
            <pc:sldMk cId="107843819" sldId="4927"/>
            <ac:grpSpMk id="16" creationId="{B5CD678A-BBE1-ADA9-5A50-6786EF971E63}"/>
          </ac:grpSpMkLst>
        </pc:grpChg>
        <pc:grpChg chg="mod">
          <ac:chgData name="Reimer, Julius" userId="dce9009a-0763-4f32-a21b-c9ca7ef5be15" providerId="ADAL" clId="{9D680911-F593-4481-BEE7-9F2A218EC5AB}" dt="2025-03-04T14:12:50.166" v="545"/>
          <ac:grpSpMkLst>
            <pc:docMk/>
            <pc:sldMk cId="107843819" sldId="4927"/>
            <ac:grpSpMk id="17" creationId="{3289DBD9-5A9D-7123-EA16-92CD99CDD150}"/>
          </ac:grpSpMkLst>
        </pc:grpChg>
        <pc:grpChg chg="add del mod">
          <ac:chgData name="Reimer, Julius" userId="dce9009a-0763-4f32-a21b-c9ca7ef5be15" providerId="ADAL" clId="{9D680911-F593-4481-BEE7-9F2A218EC5AB}" dt="2025-03-04T14:08:17.801" v="521" actId="478"/>
          <ac:grpSpMkLst>
            <pc:docMk/>
            <pc:sldMk cId="107843819" sldId="4927"/>
            <ac:grpSpMk id="23" creationId="{8F6B5153-0AAB-598C-BB1C-2E398E803538}"/>
          </ac:grpSpMkLst>
        </pc:grpChg>
        <pc:grpChg chg="mod">
          <ac:chgData name="Reimer, Julius" userId="dce9009a-0763-4f32-a21b-c9ca7ef5be15" providerId="ADAL" clId="{9D680911-F593-4481-BEE7-9F2A218EC5AB}" dt="2025-03-04T11:29:38.377" v="517" actId="1076"/>
          <ac:grpSpMkLst>
            <pc:docMk/>
            <pc:sldMk cId="107843819" sldId="4927"/>
            <ac:grpSpMk id="24" creationId="{2316D31F-EABA-11D4-31F1-17C768681906}"/>
          </ac:grpSpMkLst>
        </pc:grpChg>
        <pc:grpChg chg="add del mod">
          <ac:chgData name="Reimer, Julius" userId="dce9009a-0763-4f32-a21b-c9ca7ef5be15" providerId="ADAL" clId="{9D680911-F593-4481-BEE7-9F2A218EC5AB}" dt="2025-03-04T14:08:19.311" v="522" actId="478"/>
          <ac:grpSpMkLst>
            <pc:docMk/>
            <pc:sldMk cId="107843819" sldId="4927"/>
            <ac:grpSpMk id="29" creationId="{9777D3D3-E66D-03E9-6FD0-0003937C21D6}"/>
          </ac:grpSpMkLst>
        </pc:grpChg>
        <pc:grpChg chg="mod">
          <ac:chgData name="Reimer, Julius" userId="dce9009a-0763-4f32-a21b-c9ca7ef5be15" providerId="ADAL" clId="{9D680911-F593-4481-BEE7-9F2A218EC5AB}" dt="2025-03-04T11:29:52.594" v="519" actId="1076"/>
          <ac:grpSpMkLst>
            <pc:docMk/>
            <pc:sldMk cId="107843819" sldId="4927"/>
            <ac:grpSpMk id="30" creationId="{98CA6B27-61AF-EEB9-429E-2B73D63532F1}"/>
          </ac:grpSpMkLst>
        </pc:grpChg>
        <pc:grpChg chg="add mod">
          <ac:chgData name="Reimer, Julius" userId="dce9009a-0763-4f32-a21b-c9ca7ef5be15" providerId="ADAL" clId="{9D680911-F593-4481-BEE7-9F2A218EC5AB}" dt="2025-03-04T14:12:49.304" v="543"/>
          <ac:grpSpMkLst>
            <pc:docMk/>
            <pc:sldMk cId="107843819" sldId="4927"/>
            <ac:grpSpMk id="34" creationId="{063D7047-CD32-478F-6FAA-7EF5D12C871B}"/>
          </ac:grpSpMkLst>
        </pc:grpChg>
        <pc:grpChg chg="mod">
          <ac:chgData name="Reimer, Julius" userId="dce9009a-0763-4f32-a21b-c9ca7ef5be15" providerId="ADAL" clId="{9D680911-F593-4481-BEE7-9F2A218EC5AB}" dt="2025-03-04T14:12:49.304" v="543"/>
          <ac:grpSpMkLst>
            <pc:docMk/>
            <pc:sldMk cId="107843819" sldId="4927"/>
            <ac:grpSpMk id="35" creationId="{57FE2923-D39F-8F6A-5F53-9B5988FAFDA4}"/>
          </ac:grpSpMkLst>
        </pc:grpChg>
        <pc:grpChg chg="add mod">
          <ac:chgData name="Reimer, Julius" userId="dce9009a-0763-4f32-a21b-c9ca7ef5be15" providerId="ADAL" clId="{9D680911-F593-4481-BEE7-9F2A218EC5AB}" dt="2025-03-04T14:12:48.810" v="542"/>
          <ac:grpSpMkLst>
            <pc:docMk/>
            <pc:sldMk cId="107843819" sldId="4927"/>
            <ac:grpSpMk id="40" creationId="{841E9905-7B8D-3D1A-1D20-9018878DA295}"/>
          </ac:grpSpMkLst>
        </pc:grpChg>
        <pc:grpChg chg="mod">
          <ac:chgData name="Reimer, Julius" userId="dce9009a-0763-4f32-a21b-c9ca7ef5be15" providerId="ADAL" clId="{9D680911-F593-4481-BEE7-9F2A218EC5AB}" dt="2025-03-04T14:12:48.810" v="542"/>
          <ac:grpSpMkLst>
            <pc:docMk/>
            <pc:sldMk cId="107843819" sldId="4927"/>
            <ac:grpSpMk id="41" creationId="{6201E98D-AFD0-CFD5-AEB2-13630276A027}"/>
          </ac:grpSpMkLst>
        </pc:grpChg>
        <pc:grpChg chg="add mod">
          <ac:chgData name="Reimer, Julius" userId="dce9009a-0763-4f32-a21b-c9ca7ef5be15" providerId="ADAL" clId="{9D680911-F593-4481-BEE7-9F2A218EC5AB}" dt="2025-03-04T14:12:48.810" v="542"/>
          <ac:grpSpMkLst>
            <pc:docMk/>
            <pc:sldMk cId="107843819" sldId="4927"/>
            <ac:grpSpMk id="46" creationId="{B6D2B911-584C-605D-F1AD-A4BBA84CF562}"/>
          </ac:grpSpMkLst>
        </pc:grpChg>
        <pc:grpChg chg="mod">
          <ac:chgData name="Reimer, Julius" userId="dce9009a-0763-4f32-a21b-c9ca7ef5be15" providerId="ADAL" clId="{9D680911-F593-4481-BEE7-9F2A218EC5AB}" dt="2025-03-04T14:12:48.810" v="542"/>
          <ac:grpSpMkLst>
            <pc:docMk/>
            <pc:sldMk cId="107843819" sldId="4927"/>
            <ac:grpSpMk id="47" creationId="{4903EBF7-3FE2-0F29-3C8C-44EC306CF929}"/>
          </ac:grpSpMkLst>
        </pc:grpChg>
        <pc:grpChg chg="add mod">
          <ac:chgData name="Reimer, Julius" userId="dce9009a-0763-4f32-a21b-c9ca7ef5be15" providerId="ADAL" clId="{9D680911-F593-4481-BEE7-9F2A218EC5AB}" dt="2025-03-04T14:12:48.810" v="542"/>
          <ac:grpSpMkLst>
            <pc:docMk/>
            <pc:sldMk cId="107843819" sldId="4927"/>
            <ac:grpSpMk id="52" creationId="{C63E0FAA-0E16-A3FA-2A5A-B19A508100CF}"/>
          </ac:grpSpMkLst>
        </pc:grpChg>
        <pc:grpChg chg="mod">
          <ac:chgData name="Reimer, Julius" userId="dce9009a-0763-4f32-a21b-c9ca7ef5be15" providerId="ADAL" clId="{9D680911-F593-4481-BEE7-9F2A218EC5AB}" dt="2025-03-04T14:12:48.810" v="542"/>
          <ac:grpSpMkLst>
            <pc:docMk/>
            <pc:sldMk cId="107843819" sldId="4927"/>
            <ac:grpSpMk id="54" creationId="{746FCCBF-DC2B-B587-8376-F5D0EB716905}"/>
          </ac:grpSpMkLst>
        </pc:grpChg>
        <pc:grpChg chg="mod">
          <ac:chgData name="Reimer, Julius" userId="dce9009a-0763-4f32-a21b-c9ca7ef5be15" providerId="ADAL" clId="{9D680911-F593-4481-BEE7-9F2A218EC5AB}" dt="2025-03-04T11:29:22.537" v="513" actId="164"/>
          <ac:grpSpMkLst>
            <pc:docMk/>
            <pc:sldMk cId="107843819" sldId="4927"/>
            <ac:grpSpMk id="59" creationId="{58873AB5-665B-415C-B019-C3235B397099}"/>
          </ac:grpSpMkLst>
        </pc:grpChg>
        <pc:grpChg chg="add mod">
          <ac:chgData name="Reimer, Julius" userId="dce9009a-0763-4f32-a21b-c9ca7ef5be15" providerId="ADAL" clId="{9D680911-F593-4481-BEE7-9F2A218EC5AB}" dt="2025-03-04T14:12:48.810" v="542"/>
          <ac:grpSpMkLst>
            <pc:docMk/>
            <pc:sldMk cId="107843819" sldId="4927"/>
            <ac:grpSpMk id="61" creationId="{7D9B2613-2125-C546-FD2E-1050EFEECACA}"/>
          </ac:grpSpMkLst>
        </pc:grpChg>
        <pc:grpChg chg="mod">
          <ac:chgData name="Reimer, Julius" userId="dce9009a-0763-4f32-a21b-c9ca7ef5be15" providerId="ADAL" clId="{9D680911-F593-4481-BEE7-9F2A218EC5AB}" dt="2025-03-04T14:12:48.810" v="542"/>
          <ac:grpSpMkLst>
            <pc:docMk/>
            <pc:sldMk cId="107843819" sldId="4927"/>
            <ac:grpSpMk id="62" creationId="{270F5E5D-F306-B6BA-343A-651A67B303A9}"/>
          </ac:grpSpMkLst>
        </pc:grpChg>
        <pc:grpChg chg="del">
          <ac:chgData name="Reimer, Julius" userId="dce9009a-0763-4f32-a21b-c9ca7ef5be15" providerId="ADAL" clId="{9D680911-F593-4481-BEE7-9F2A218EC5AB}" dt="2025-03-04T11:28:53.276" v="502" actId="478"/>
          <ac:grpSpMkLst>
            <pc:docMk/>
            <pc:sldMk cId="107843819" sldId="4927"/>
            <ac:grpSpMk id="68" creationId="{0A317623-9411-0336-0A3F-AA2C9FC335FA}"/>
          </ac:grpSpMkLst>
        </pc:grpChg>
        <pc:grpChg chg="add mod">
          <ac:chgData name="Reimer, Julius" userId="dce9009a-0763-4f32-a21b-c9ca7ef5be15" providerId="ADAL" clId="{9D680911-F593-4481-BEE7-9F2A218EC5AB}" dt="2025-03-04T14:12:47.368" v="539"/>
          <ac:grpSpMkLst>
            <pc:docMk/>
            <pc:sldMk cId="107843819" sldId="4927"/>
            <ac:grpSpMk id="68" creationId="{0A371C68-0DC0-0AB5-F737-84BFDAFCC682}"/>
          </ac:grpSpMkLst>
        </pc:grpChg>
        <pc:grpChg chg="mod">
          <ac:chgData name="Reimer, Julius" userId="dce9009a-0763-4f32-a21b-c9ca7ef5be15" providerId="ADAL" clId="{9D680911-F593-4481-BEE7-9F2A218EC5AB}" dt="2025-03-04T14:12:47.368" v="539"/>
          <ac:grpSpMkLst>
            <pc:docMk/>
            <pc:sldMk cId="107843819" sldId="4927"/>
            <ac:grpSpMk id="69" creationId="{7A323D98-0B8C-1C70-14BE-F3C1E4229784}"/>
          </ac:grpSpMkLst>
        </pc:grpChg>
        <pc:grpChg chg="del">
          <ac:chgData name="Reimer, Julius" userId="dce9009a-0763-4f32-a21b-c9ca7ef5be15" providerId="ADAL" clId="{9D680911-F593-4481-BEE7-9F2A218EC5AB}" dt="2025-03-04T11:28:53.276" v="502" actId="478"/>
          <ac:grpSpMkLst>
            <pc:docMk/>
            <pc:sldMk cId="107843819" sldId="4927"/>
            <ac:grpSpMk id="71" creationId="{A38C6B58-57A2-2985-C2B5-FD3BD73805AF}"/>
          </ac:grpSpMkLst>
        </pc:grpChg>
        <pc:grpChg chg="add mod">
          <ac:chgData name="Reimer, Julius" userId="dce9009a-0763-4f32-a21b-c9ca7ef5be15" providerId="ADAL" clId="{9D680911-F593-4481-BEE7-9F2A218EC5AB}" dt="2025-03-04T14:12:47.368" v="539"/>
          <ac:grpSpMkLst>
            <pc:docMk/>
            <pc:sldMk cId="107843819" sldId="4927"/>
            <ac:grpSpMk id="74" creationId="{79B4F063-4D93-9B94-A615-63C8A3AADFC8}"/>
          </ac:grpSpMkLst>
        </pc:grpChg>
        <pc:grpChg chg="mod">
          <ac:chgData name="Reimer, Julius" userId="dce9009a-0763-4f32-a21b-c9ca7ef5be15" providerId="ADAL" clId="{9D680911-F593-4481-BEE7-9F2A218EC5AB}" dt="2025-03-04T14:12:47.368" v="539"/>
          <ac:grpSpMkLst>
            <pc:docMk/>
            <pc:sldMk cId="107843819" sldId="4927"/>
            <ac:grpSpMk id="75" creationId="{AD5FE11D-6B45-0E44-535D-85B0E47C3CB7}"/>
          </ac:grpSpMkLst>
        </pc:grpChg>
        <pc:grpChg chg="del">
          <ac:chgData name="Reimer, Julius" userId="dce9009a-0763-4f32-a21b-c9ca7ef5be15" providerId="ADAL" clId="{9D680911-F593-4481-BEE7-9F2A218EC5AB}" dt="2025-03-04T11:28:58.888" v="505" actId="478"/>
          <ac:grpSpMkLst>
            <pc:docMk/>
            <pc:sldMk cId="107843819" sldId="4927"/>
            <ac:grpSpMk id="79" creationId="{80DC524F-6608-819A-95F4-4842D01E0A39}"/>
          </ac:grpSpMkLst>
        </pc:grpChg>
        <pc:grpChg chg="add mod">
          <ac:chgData name="Reimer, Julius" userId="dce9009a-0763-4f32-a21b-c9ca7ef5be15" providerId="ADAL" clId="{9D680911-F593-4481-BEE7-9F2A218EC5AB}" dt="2025-03-04T14:12:47.368" v="539"/>
          <ac:grpSpMkLst>
            <pc:docMk/>
            <pc:sldMk cId="107843819" sldId="4927"/>
            <ac:grpSpMk id="80" creationId="{2899C2BC-700D-AE34-5332-8BD56285A1BA}"/>
          </ac:grpSpMkLst>
        </pc:grpChg>
        <pc:grpChg chg="mod">
          <ac:chgData name="Reimer, Julius" userId="dce9009a-0763-4f32-a21b-c9ca7ef5be15" providerId="ADAL" clId="{9D680911-F593-4481-BEE7-9F2A218EC5AB}" dt="2025-03-04T14:12:47.368" v="539"/>
          <ac:grpSpMkLst>
            <pc:docMk/>
            <pc:sldMk cId="107843819" sldId="4927"/>
            <ac:grpSpMk id="81" creationId="{5ADAC053-C6A2-9B24-3B72-EDC6B9B075CE}"/>
          </ac:grpSpMkLst>
        </pc:grpChg>
        <pc:grpChg chg="add mod">
          <ac:chgData name="Reimer, Julius" userId="dce9009a-0763-4f32-a21b-c9ca7ef5be15" providerId="ADAL" clId="{9D680911-F593-4481-BEE7-9F2A218EC5AB}" dt="2025-03-04T14:12:47.368" v="539"/>
          <ac:grpSpMkLst>
            <pc:docMk/>
            <pc:sldMk cId="107843819" sldId="4927"/>
            <ac:grpSpMk id="86" creationId="{6E2BE19E-F555-0515-CF9E-D458C25D9445}"/>
          </ac:grpSpMkLst>
        </pc:grpChg>
        <pc:grpChg chg="mod">
          <ac:chgData name="Reimer, Julius" userId="dce9009a-0763-4f32-a21b-c9ca7ef5be15" providerId="ADAL" clId="{9D680911-F593-4481-BEE7-9F2A218EC5AB}" dt="2025-03-04T14:12:47.368" v="539"/>
          <ac:grpSpMkLst>
            <pc:docMk/>
            <pc:sldMk cId="107843819" sldId="4927"/>
            <ac:grpSpMk id="87" creationId="{E12CE37B-30F2-64B5-FA19-E6C67A367FAC}"/>
          </ac:grpSpMkLst>
        </pc:grpChg>
        <pc:grpChg chg="add mod">
          <ac:chgData name="Reimer, Julius" userId="dce9009a-0763-4f32-a21b-c9ca7ef5be15" providerId="ADAL" clId="{9D680911-F593-4481-BEE7-9F2A218EC5AB}" dt="2025-03-04T14:16:20.004" v="582" actId="164"/>
          <ac:grpSpMkLst>
            <pc:docMk/>
            <pc:sldMk cId="107843819" sldId="4927"/>
            <ac:grpSpMk id="92" creationId="{F639DF2B-5B18-B149-B35D-9B5C6303F169}"/>
          </ac:grpSpMkLst>
        </pc:grpChg>
        <pc:grpChg chg="add mod">
          <ac:chgData name="Reimer, Julius" userId="dce9009a-0763-4f32-a21b-c9ca7ef5be15" providerId="ADAL" clId="{9D680911-F593-4481-BEE7-9F2A218EC5AB}" dt="2025-03-04T15:02:39.070" v="1585" actId="1076"/>
          <ac:grpSpMkLst>
            <pc:docMk/>
            <pc:sldMk cId="107843819" sldId="4927"/>
            <ac:grpSpMk id="95" creationId="{8017BAE4-50B0-34F2-2DD2-10D01C4355F3}"/>
          </ac:grpSpMkLst>
        </pc:grpChg>
        <pc:grpChg chg="add mod">
          <ac:chgData name="Reimer, Julius" userId="dce9009a-0763-4f32-a21b-c9ca7ef5be15" providerId="ADAL" clId="{9D680911-F593-4481-BEE7-9F2A218EC5AB}" dt="2025-03-04T14:42:26.922" v="1125"/>
          <ac:grpSpMkLst>
            <pc:docMk/>
            <pc:sldMk cId="107843819" sldId="4927"/>
            <ac:grpSpMk id="1024" creationId="{B510D841-DFF1-4D77-AC5A-3E01E5A4007A}"/>
          </ac:grpSpMkLst>
        </pc:grpChg>
        <pc:grpChg chg="mod">
          <ac:chgData name="Reimer, Julius" userId="dce9009a-0763-4f32-a21b-c9ca7ef5be15" providerId="ADAL" clId="{9D680911-F593-4481-BEE7-9F2A218EC5AB}" dt="2025-03-04T14:42:26.922" v="1125"/>
          <ac:grpSpMkLst>
            <pc:docMk/>
            <pc:sldMk cId="107843819" sldId="4927"/>
            <ac:grpSpMk id="1025" creationId="{808EA310-A9B5-1A39-27A2-B39FC8A0E01B}"/>
          </ac:grpSpMkLst>
        </pc:grpChg>
        <pc:grpChg chg="add mod">
          <ac:chgData name="Reimer, Julius" userId="dce9009a-0763-4f32-a21b-c9ca7ef5be15" providerId="ADAL" clId="{9D680911-F593-4481-BEE7-9F2A218EC5AB}" dt="2025-03-04T14:42:31.112" v="1129"/>
          <ac:grpSpMkLst>
            <pc:docMk/>
            <pc:sldMk cId="107843819" sldId="4927"/>
            <ac:grpSpMk id="1030" creationId="{54B357C0-8DEB-81C6-26A3-4AA5D4AFDC11}"/>
          </ac:grpSpMkLst>
        </pc:grpChg>
        <pc:grpChg chg="mod">
          <ac:chgData name="Reimer, Julius" userId="dce9009a-0763-4f32-a21b-c9ca7ef5be15" providerId="ADAL" clId="{9D680911-F593-4481-BEE7-9F2A218EC5AB}" dt="2025-03-04T14:42:31.112" v="1129"/>
          <ac:grpSpMkLst>
            <pc:docMk/>
            <pc:sldMk cId="107843819" sldId="4927"/>
            <ac:grpSpMk id="1032" creationId="{FF69923D-9459-242F-A86C-C91BF1B6CC98}"/>
          </ac:grpSpMkLst>
        </pc:grpChg>
        <pc:grpChg chg="add mod">
          <ac:chgData name="Reimer, Julius" userId="dce9009a-0763-4f32-a21b-c9ca7ef5be15" providerId="ADAL" clId="{9D680911-F593-4481-BEE7-9F2A218EC5AB}" dt="2025-03-04T14:42:31.112" v="1129"/>
          <ac:grpSpMkLst>
            <pc:docMk/>
            <pc:sldMk cId="107843819" sldId="4927"/>
            <ac:grpSpMk id="1035" creationId="{95D6CC7D-9454-E755-DEE1-B88441557D60}"/>
          </ac:grpSpMkLst>
        </pc:grpChg>
        <pc:grpChg chg="mod">
          <ac:chgData name="Reimer, Julius" userId="dce9009a-0763-4f32-a21b-c9ca7ef5be15" providerId="ADAL" clId="{9D680911-F593-4481-BEE7-9F2A218EC5AB}" dt="2025-03-04T14:42:31.112" v="1129"/>
          <ac:grpSpMkLst>
            <pc:docMk/>
            <pc:sldMk cId="107843819" sldId="4927"/>
            <ac:grpSpMk id="1037" creationId="{7A4F22B6-6735-E712-9259-9E3468268046}"/>
          </ac:grpSpMkLst>
        </pc:grpChg>
        <pc:grpChg chg="add mod">
          <ac:chgData name="Reimer, Julius" userId="dce9009a-0763-4f32-a21b-c9ca7ef5be15" providerId="ADAL" clId="{9D680911-F593-4481-BEE7-9F2A218EC5AB}" dt="2025-03-04T14:42:31.112" v="1129"/>
          <ac:grpSpMkLst>
            <pc:docMk/>
            <pc:sldMk cId="107843819" sldId="4927"/>
            <ac:grpSpMk id="1040" creationId="{CBB0907A-F298-8E5D-9436-79F6000D602C}"/>
          </ac:grpSpMkLst>
        </pc:grpChg>
        <pc:grpChg chg="mod">
          <ac:chgData name="Reimer, Julius" userId="dce9009a-0763-4f32-a21b-c9ca7ef5be15" providerId="ADAL" clId="{9D680911-F593-4481-BEE7-9F2A218EC5AB}" dt="2025-03-04T14:42:31.112" v="1129"/>
          <ac:grpSpMkLst>
            <pc:docMk/>
            <pc:sldMk cId="107843819" sldId="4927"/>
            <ac:grpSpMk id="1041" creationId="{925B0920-CE7E-8EDE-4D85-0E68CFABAAA9}"/>
          </ac:grpSpMkLst>
        </pc:grpChg>
        <pc:grpChg chg="add mod">
          <ac:chgData name="Reimer, Julius" userId="dce9009a-0763-4f32-a21b-c9ca7ef5be15" providerId="ADAL" clId="{9D680911-F593-4481-BEE7-9F2A218EC5AB}" dt="2025-03-04T14:42:31.112" v="1129"/>
          <ac:grpSpMkLst>
            <pc:docMk/>
            <pc:sldMk cId="107843819" sldId="4927"/>
            <ac:grpSpMk id="1045" creationId="{89872140-A28E-29AB-787F-751C924048B7}"/>
          </ac:grpSpMkLst>
        </pc:grpChg>
        <pc:grpChg chg="mod">
          <ac:chgData name="Reimer, Julius" userId="dce9009a-0763-4f32-a21b-c9ca7ef5be15" providerId="ADAL" clId="{9D680911-F593-4481-BEE7-9F2A218EC5AB}" dt="2025-03-04T14:42:31.112" v="1129"/>
          <ac:grpSpMkLst>
            <pc:docMk/>
            <pc:sldMk cId="107843819" sldId="4927"/>
            <ac:grpSpMk id="1046" creationId="{1777FBB1-354E-22DA-A87A-019FF280FE84}"/>
          </ac:grpSpMkLst>
        </pc:grpChg>
        <pc:grpChg chg="add mod">
          <ac:chgData name="Reimer, Julius" userId="dce9009a-0763-4f32-a21b-c9ca7ef5be15" providerId="ADAL" clId="{9D680911-F593-4481-BEE7-9F2A218EC5AB}" dt="2025-03-04T15:02:39.070" v="1585" actId="1076"/>
          <ac:grpSpMkLst>
            <pc:docMk/>
            <pc:sldMk cId="107843819" sldId="4927"/>
            <ac:grpSpMk id="1050" creationId="{B56A6C28-ACD4-7FB9-378E-704E7C8929A3}"/>
          </ac:grpSpMkLst>
        </pc:grpChg>
        <pc:grpChg chg="mod">
          <ac:chgData name="Reimer, Julius" userId="dce9009a-0763-4f32-a21b-c9ca7ef5be15" providerId="ADAL" clId="{9D680911-F593-4481-BEE7-9F2A218EC5AB}" dt="2025-03-04T14:42:32.202" v="1130"/>
          <ac:grpSpMkLst>
            <pc:docMk/>
            <pc:sldMk cId="107843819" sldId="4927"/>
            <ac:grpSpMk id="1052" creationId="{6F783FD5-AF51-C780-72F1-E9E4C621BD71}"/>
          </ac:grpSpMkLst>
        </pc:grpChg>
        <pc:grpChg chg="add mod">
          <ac:chgData name="Reimer, Julius" userId="dce9009a-0763-4f32-a21b-c9ca7ef5be15" providerId="ADAL" clId="{9D680911-F593-4481-BEE7-9F2A218EC5AB}" dt="2025-03-04T14:42:51.333" v="1199" actId="1076"/>
          <ac:grpSpMkLst>
            <pc:docMk/>
            <pc:sldMk cId="107843819" sldId="4927"/>
            <ac:grpSpMk id="1055" creationId="{6F444E75-D91B-E34F-F41C-A185D55BD743}"/>
          </ac:grpSpMkLst>
        </pc:grpChg>
        <pc:grpChg chg="add del mod">
          <ac:chgData name="Reimer, Julius" userId="dce9009a-0763-4f32-a21b-c9ca7ef5be15" providerId="ADAL" clId="{9D680911-F593-4481-BEE7-9F2A218EC5AB}" dt="2025-03-04T14:08:17.801" v="521" actId="478"/>
          <ac:grpSpMkLst>
            <pc:docMk/>
            <pc:sldMk cId="107843819" sldId="4927"/>
            <ac:grpSpMk id="2050" creationId="{BB9965F7-8879-F149-070D-259D008B03AD}"/>
          </ac:grpSpMkLst>
        </pc:grpChg>
        <pc:grpChg chg="del">
          <ac:chgData name="Reimer, Julius" userId="dce9009a-0763-4f32-a21b-c9ca7ef5be15" providerId="ADAL" clId="{9D680911-F593-4481-BEE7-9F2A218EC5AB}" dt="2025-03-04T11:29:06.032" v="510" actId="478"/>
          <ac:grpSpMkLst>
            <pc:docMk/>
            <pc:sldMk cId="107843819" sldId="4927"/>
            <ac:grpSpMk id="2051" creationId="{81F3C96A-D405-C97F-4E12-D76C1C85BF96}"/>
          </ac:grpSpMkLst>
        </pc:grpChg>
        <pc:grpChg chg="mod">
          <ac:chgData name="Reimer, Julius" userId="dce9009a-0763-4f32-a21b-c9ca7ef5be15" providerId="ADAL" clId="{9D680911-F593-4481-BEE7-9F2A218EC5AB}" dt="2025-03-04T11:29:52.594" v="519" actId="1076"/>
          <ac:grpSpMkLst>
            <pc:docMk/>
            <pc:sldMk cId="107843819" sldId="4927"/>
            <ac:grpSpMk id="2052" creationId="{3EAB92E3-E24A-9F7C-6C0B-C558BA6F9905}"/>
          </ac:grpSpMkLst>
        </pc:grpChg>
        <pc:grpChg chg="add mod">
          <ac:chgData name="Reimer, Julius" userId="dce9009a-0763-4f32-a21b-c9ca7ef5be15" providerId="ADAL" clId="{9D680911-F593-4481-BEE7-9F2A218EC5AB}" dt="2025-03-04T14:12:47.766" v="540"/>
          <ac:grpSpMkLst>
            <pc:docMk/>
            <pc:sldMk cId="107843819" sldId="4927"/>
            <ac:grpSpMk id="2059" creationId="{81B0A94F-11D2-C3F3-0234-1A806E6F56A6}"/>
          </ac:grpSpMkLst>
        </pc:grpChg>
        <pc:grpChg chg="mod">
          <ac:chgData name="Reimer, Julius" userId="dce9009a-0763-4f32-a21b-c9ca7ef5be15" providerId="ADAL" clId="{9D680911-F593-4481-BEE7-9F2A218EC5AB}" dt="2025-03-04T14:12:47.766" v="540"/>
          <ac:grpSpMkLst>
            <pc:docMk/>
            <pc:sldMk cId="107843819" sldId="4927"/>
            <ac:grpSpMk id="2060" creationId="{00802A59-FE6C-7837-F71E-429FD741E857}"/>
          </ac:grpSpMkLst>
        </pc:grpChg>
        <pc:grpChg chg="del">
          <ac:chgData name="Reimer, Julius" userId="dce9009a-0763-4f32-a21b-c9ca7ef5be15" providerId="ADAL" clId="{9D680911-F593-4481-BEE7-9F2A218EC5AB}" dt="2025-03-04T11:29:04.937" v="509" actId="478"/>
          <ac:grpSpMkLst>
            <pc:docMk/>
            <pc:sldMk cId="107843819" sldId="4927"/>
            <ac:grpSpMk id="2060" creationId="{1950A905-9670-15FF-07C5-139889BC2986}"/>
          </ac:grpSpMkLst>
        </pc:grpChg>
        <pc:grpChg chg="add mod">
          <ac:chgData name="Reimer, Julius" userId="dce9009a-0763-4f32-a21b-c9ca7ef5be15" providerId="ADAL" clId="{9D680911-F593-4481-BEE7-9F2A218EC5AB}" dt="2025-03-04T14:12:47.766" v="540"/>
          <ac:grpSpMkLst>
            <pc:docMk/>
            <pc:sldMk cId="107843819" sldId="4927"/>
            <ac:grpSpMk id="2065" creationId="{7A992B97-1F89-EB17-1546-EFEB31487A49}"/>
          </ac:grpSpMkLst>
        </pc:grpChg>
        <pc:grpChg chg="mod">
          <ac:chgData name="Reimer, Julius" userId="dce9009a-0763-4f32-a21b-c9ca7ef5be15" providerId="ADAL" clId="{9D680911-F593-4481-BEE7-9F2A218EC5AB}" dt="2025-03-04T14:12:47.766" v="540"/>
          <ac:grpSpMkLst>
            <pc:docMk/>
            <pc:sldMk cId="107843819" sldId="4927"/>
            <ac:grpSpMk id="2066" creationId="{15D3D4C3-3FAF-A6FE-365D-496C3912F806}"/>
          </ac:grpSpMkLst>
        </pc:grpChg>
        <pc:grpChg chg="del">
          <ac:chgData name="Reimer, Julius" userId="dce9009a-0763-4f32-a21b-c9ca7ef5be15" providerId="ADAL" clId="{9D680911-F593-4481-BEE7-9F2A218EC5AB}" dt="2025-03-04T11:28:53.276" v="502" actId="478"/>
          <ac:grpSpMkLst>
            <pc:docMk/>
            <pc:sldMk cId="107843819" sldId="4927"/>
            <ac:grpSpMk id="2067" creationId="{341A43C0-CE99-DFEB-5500-4384B7ABA92F}"/>
          </ac:grpSpMkLst>
        </pc:grpChg>
        <pc:grpChg chg="del">
          <ac:chgData name="Reimer, Julius" userId="dce9009a-0763-4f32-a21b-c9ca7ef5be15" providerId="ADAL" clId="{9D680911-F593-4481-BEE7-9F2A218EC5AB}" dt="2025-03-04T11:28:53.276" v="502" actId="478"/>
          <ac:grpSpMkLst>
            <pc:docMk/>
            <pc:sldMk cId="107843819" sldId="4927"/>
            <ac:grpSpMk id="2071" creationId="{878555F6-A528-1BA8-B406-4484523930D9}"/>
          </ac:grpSpMkLst>
        </pc:grpChg>
        <pc:grpChg chg="add mod">
          <ac:chgData name="Reimer, Julius" userId="dce9009a-0763-4f32-a21b-c9ca7ef5be15" providerId="ADAL" clId="{9D680911-F593-4481-BEE7-9F2A218EC5AB}" dt="2025-03-04T14:12:47.766" v="540"/>
          <ac:grpSpMkLst>
            <pc:docMk/>
            <pc:sldMk cId="107843819" sldId="4927"/>
            <ac:grpSpMk id="2071" creationId="{EDB8C023-AB2A-6D90-1B0E-0A940159C8BD}"/>
          </ac:grpSpMkLst>
        </pc:grpChg>
        <pc:grpChg chg="mod">
          <ac:chgData name="Reimer, Julius" userId="dce9009a-0763-4f32-a21b-c9ca7ef5be15" providerId="ADAL" clId="{9D680911-F593-4481-BEE7-9F2A218EC5AB}" dt="2025-03-04T14:12:47.766" v="540"/>
          <ac:grpSpMkLst>
            <pc:docMk/>
            <pc:sldMk cId="107843819" sldId="4927"/>
            <ac:grpSpMk id="2072" creationId="{2C2A80F1-3855-1E67-ED45-47831F5435F9}"/>
          </ac:grpSpMkLst>
        </pc:grpChg>
        <pc:grpChg chg="add mod">
          <ac:chgData name="Reimer, Julius" userId="dce9009a-0763-4f32-a21b-c9ca7ef5be15" providerId="ADAL" clId="{9D680911-F593-4481-BEE7-9F2A218EC5AB}" dt="2025-03-04T14:12:47.766" v="540"/>
          <ac:grpSpMkLst>
            <pc:docMk/>
            <pc:sldMk cId="107843819" sldId="4927"/>
            <ac:grpSpMk id="2077" creationId="{3ABE8551-F6DD-D875-285C-BD61ACEE3949}"/>
          </ac:grpSpMkLst>
        </pc:grpChg>
        <pc:grpChg chg="mod">
          <ac:chgData name="Reimer, Julius" userId="dce9009a-0763-4f32-a21b-c9ca7ef5be15" providerId="ADAL" clId="{9D680911-F593-4481-BEE7-9F2A218EC5AB}" dt="2025-03-04T14:12:47.766" v="540"/>
          <ac:grpSpMkLst>
            <pc:docMk/>
            <pc:sldMk cId="107843819" sldId="4927"/>
            <ac:grpSpMk id="2078" creationId="{10572B1C-1D9D-288B-A5CA-719614C45958}"/>
          </ac:grpSpMkLst>
        </pc:grpChg>
        <pc:grpChg chg="del">
          <ac:chgData name="Reimer, Julius" userId="dce9009a-0763-4f32-a21b-c9ca7ef5be15" providerId="ADAL" clId="{9D680911-F593-4481-BEE7-9F2A218EC5AB}" dt="2025-03-04T11:28:50.762" v="501" actId="478"/>
          <ac:grpSpMkLst>
            <pc:docMk/>
            <pc:sldMk cId="107843819" sldId="4927"/>
            <ac:grpSpMk id="2079" creationId="{4392470C-1DAD-1D18-89CD-D4A6EE65CFD2}"/>
          </ac:grpSpMkLst>
        </pc:grpChg>
        <pc:grpChg chg="add del mod">
          <ac:chgData name="Reimer, Julius" userId="dce9009a-0763-4f32-a21b-c9ca7ef5be15" providerId="ADAL" clId="{9D680911-F593-4481-BEE7-9F2A218EC5AB}" dt="2025-03-04T14:17:09.338" v="595" actId="478"/>
          <ac:grpSpMkLst>
            <pc:docMk/>
            <pc:sldMk cId="107843819" sldId="4927"/>
            <ac:grpSpMk id="2080" creationId="{4B40D61F-28E8-3E67-FDC2-51351E0EA694}"/>
          </ac:grpSpMkLst>
        </pc:grpChg>
        <pc:grpChg chg="mod">
          <ac:chgData name="Reimer, Julius" userId="dce9009a-0763-4f32-a21b-c9ca7ef5be15" providerId="ADAL" clId="{9D680911-F593-4481-BEE7-9F2A218EC5AB}" dt="2025-03-04T14:16:21.049" v="583"/>
          <ac:grpSpMkLst>
            <pc:docMk/>
            <pc:sldMk cId="107843819" sldId="4927"/>
            <ac:grpSpMk id="2082" creationId="{3F365EB3-EFCA-430A-721C-8D17B32380C3}"/>
          </ac:grpSpMkLst>
        </pc:grpChg>
        <pc:grpChg chg="add del mod">
          <ac:chgData name="Reimer, Julius" userId="dce9009a-0763-4f32-a21b-c9ca7ef5be15" providerId="ADAL" clId="{9D680911-F593-4481-BEE7-9F2A218EC5AB}" dt="2025-03-04T14:17:09.338" v="595" actId="478"/>
          <ac:grpSpMkLst>
            <pc:docMk/>
            <pc:sldMk cId="107843819" sldId="4927"/>
            <ac:grpSpMk id="2085" creationId="{5EC4CB68-F42E-064C-7ECD-4B8029B20CC4}"/>
          </ac:grpSpMkLst>
        </pc:grpChg>
        <pc:grpChg chg="mod">
          <ac:chgData name="Reimer, Julius" userId="dce9009a-0763-4f32-a21b-c9ca7ef5be15" providerId="ADAL" clId="{9D680911-F593-4481-BEE7-9F2A218EC5AB}" dt="2025-03-04T14:16:24.429" v="585"/>
          <ac:grpSpMkLst>
            <pc:docMk/>
            <pc:sldMk cId="107843819" sldId="4927"/>
            <ac:grpSpMk id="2087" creationId="{C396ED9E-9EE6-F744-CA17-E5B7C6304C88}"/>
          </ac:grpSpMkLst>
        </pc:grpChg>
        <pc:grpChg chg="add del mod">
          <ac:chgData name="Reimer, Julius" userId="dce9009a-0763-4f32-a21b-c9ca7ef5be15" providerId="ADAL" clId="{9D680911-F593-4481-BEE7-9F2A218EC5AB}" dt="2025-03-04T14:17:09.338" v="595" actId="478"/>
          <ac:grpSpMkLst>
            <pc:docMk/>
            <pc:sldMk cId="107843819" sldId="4927"/>
            <ac:grpSpMk id="2090" creationId="{3B687837-36CB-BE16-B92C-D7146A50C7A3}"/>
          </ac:grpSpMkLst>
        </pc:grpChg>
        <pc:grpChg chg="mod">
          <ac:chgData name="Reimer, Julius" userId="dce9009a-0763-4f32-a21b-c9ca7ef5be15" providerId="ADAL" clId="{9D680911-F593-4481-BEE7-9F2A218EC5AB}" dt="2025-03-04T14:16:25.459" v="586"/>
          <ac:grpSpMkLst>
            <pc:docMk/>
            <pc:sldMk cId="107843819" sldId="4927"/>
            <ac:grpSpMk id="2092" creationId="{5985B567-EE81-4EBE-3E3D-F16A130BBDDE}"/>
          </ac:grpSpMkLst>
        </pc:grpChg>
        <pc:grpChg chg="add del mod">
          <ac:chgData name="Reimer, Julius" userId="dce9009a-0763-4f32-a21b-c9ca7ef5be15" providerId="ADAL" clId="{9D680911-F593-4481-BEE7-9F2A218EC5AB}" dt="2025-03-04T14:17:09.338" v="595" actId="478"/>
          <ac:grpSpMkLst>
            <pc:docMk/>
            <pc:sldMk cId="107843819" sldId="4927"/>
            <ac:grpSpMk id="2095" creationId="{58E7DB9F-7835-0344-74AD-A77638A38758}"/>
          </ac:grpSpMkLst>
        </pc:grpChg>
        <pc:grpChg chg="mod">
          <ac:chgData name="Reimer, Julius" userId="dce9009a-0763-4f32-a21b-c9ca7ef5be15" providerId="ADAL" clId="{9D680911-F593-4481-BEE7-9F2A218EC5AB}" dt="2025-03-04T14:16:27.793" v="587"/>
          <ac:grpSpMkLst>
            <pc:docMk/>
            <pc:sldMk cId="107843819" sldId="4927"/>
            <ac:grpSpMk id="2097" creationId="{76976207-A932-A6D0-987B-4E05E9F32B90}"/>
          </ac:grpSpMkLst>
        </pc:grpChg>
        <pc:grpChg chg="add del mod">
          <ac:chgData name="Reimer, Julius" userId="dce9009a-0763-4f32-a21b-c9ca7ef5be15" providerId="ADAL" clId="{9D680911-F593-4481-BEE7-9F2A218EC5AB}" dt="2025-03-04T14:16:57.218" v="592" actId="478"/>
          <ac:grpSpMkLst>
            <pc:docMk/>
            <pc:sldMk cId="107843819" sldId="4927"/>
            <ac:grpSpMk id="2100" creationId="{847218B2-86CD-138E-4527-62D31EDB778B}"/>
          </ac:grpSpMkLst>
        </pc:grpChg>
        <pc:grpChg chg="mod">
          <ac:chgData name="Reimer, Julius" userId="dce9009a-0763-4f32-a21b-c9ca7ef5be15" providerId="ADAL" clId="{9D680911-F593-4481-BEE7-9F2A218EC5AB}" dt="2025-03-04T14:16:33.269" v="588"/>
          <ac:grpSpMkLst>
            <pc:docMk/>
            <pc:sldMk cId="107843819" sldId="4927"/>
            <ac:grpSpMk id="2102" creationId="{D7C8A718-F098-B420-0C4A-587337DD0F43}"/>
          </ac:grpSpMkLst>
        </pc:grpChg>
        <pc:grpChg chg="add del mod">
          <ac:chgData name="Reimer, Julius" userId="dce9009a-0763-4f32-a21b-c9ca7ef5be15" providerId="ADAL" clId="{9D680911-F593-4481-BEE7-9F2A218EC5AB}" dt="2025-03-04T14:16:57.218" v="592" actId="478"/>
          <ac:grpSpMkLst>
            <pc:docMk/>
            <pc:sldMk cId="107843819" sldId="4927"/>
            <ac:grpSpMk id="2105" creationId="{3F664FAE-0467-CFF3-E0F4-4B7C1A0BB67A}"/>
          </ac:grpSpMkLst>
        </pc:grpChg>
        <pc:grpChg chg="mod">
          <ac:chgData name="Reimer, Julius" userId="dce9009a-0763-4f32-a21b-c9ca7ef5be15" providerId="ADAL" clId="{9D680911-F593-4481-BEE7-9F2A218EC5AB}" dt="2025-03-04T14:16:33.269" v="588"/>
          <ac:grpSpMkLst>
            <pc:docMk/>
            <pc:sldMk cId="107843819" sldId="4927"/>
            <ac:grpSpMk id="2107" creationId="{F797DEA1-2AE4-1D89-83AE-962DD2956D92}"/>
          </ac:grpSpMkLst>
        </pc:grpChg>
        <pc:grpChg chg="add del mod">
          <ac:chgData name="Reimer, Julius" userId="dce9009a-0763-4f32-a21b-c9ca7ef5be15" providerId="ADAL" clId="{9D680911-F593-4481-BEE7-9F2A218EC5AB}" dt="2025-03-04T14:16:57.218" v="592" actId="478"/>
          <ac:grpSpMkLst>
            <pc:docMk/>
            <pc:sldMk cId="107843819" sldId="4927"/>
            <ac:grpSpMk id="2110" creationId="{43BF2267-7FB0-F201-4CA6-11A0A0BF45B9}"/>
          </ac:grpSpMkLst>
        </pc:grpChg>
        <pc:grpChg chg="mod">
          <ac:chgData name="Reimer, Julius" userId="dce9009a-0763-4f32-a21b-c9ca7ef5be15" providerId="ADAL" clId="{9D680911-F593-4481-BEE7-9F2A218EC5AB}" dt="2025-03-04T14:16:33.269" v="588"/>
          <ac:grpSpMkLst>
            <pc:docMk/>
            <pc:sldMk cId="107843819" sldId="4927"/>
            <ac:grpSpMk id="2112" creationId="{58B0079A-04FB-1AB1-0452-B40678715712}"/>
          </ac:grpSpMkLst>
        </pc:grpChg>
        <pc:grpChg chg="add del mod">
          <ac:chgData name="Reimer, Julius" userId="dce9009a-0763-4f32-a21b-c9ca7ef5be15" providerId="ADAL" clId="{9D680911-F593-4481-BEE7-9F2A218EC5AB}" dt="2025-03-04T14:16:57.218" v="592" actId="478"/>
          <ac:grpSpMkLst>
            <pc:docMk/>
            <pc:sldMk cId="107843819" sldId="4927"/>
            <ac:grpSpMk id="2115" creationId="{70CE1B72-DD34-B562-5CE7-63DB50C5E671}"/>
          </ac:grpSpMkLst>
        </pc:grpChg>
        <pc:grpChg chg="mod">
          <ac:chgData name="Reimer, Julius" userId="dce9009a-0763-4f32-a21b-c9ca7ef5be15" providerId="ADAL" clId="{9D680911-F593-4481-BEE7-9F2A218EC5AB}" dt="2025-03-04T14:16:33.269" v="588"/>
          <ac:grpSpMkLst>
            <pc:docMk/>
            <pc:sldMk cId="107843819" sldId="4927"/>
            <ac:grpSpMk id="2117" creationId="{6D393EBF-D117-6941-C835-4EFD5FDE1C22}"/>
          </ac:grpSpMkLst>
        </pc:grpChg>
        <pc:grpChg chg="add del mod">
          <ac:chgData name="Reimer, Julius" userId="dce9009a-0763-4f32-a21b-c9ca7ef5be15" providerId="ADAL" clId="{9D680911-F593-4481-BEE7-9F2A218EC5AB}" dt="2025-03-04T14:16:57.218" v="592" actId="478"/>
          <ac:grpSpMkLst>
            <pc:docMk/>
            <pc:sldMk cId="107843819" sldId="4927"/>
            <ac:grpSpMk id="2120" creationId="{07E6A215-5353-6E63-6C81-A14617EFEE6C}"/>
          </ac:grpSpMkLst>
        </pc:grpChg>
        <pc:grpChg chg="mod">
          <ac:chgData name="Reimer, Julius" userId="dce9009a-0763-4f32-a21b-c9ca7ef5be15" providerId="ADAL" clId="{9D680911-F593-4481-BEE7-9F2A218EC5AB}" dt="2025-03-04T14:16:33.269" v="588"/>
          <ac:grpSpMkLst>
            <pc:docMk/>
            <pc:sldMk cId="107843819" sldId="4927"/>
            <ac:grpSpMk id="2122" creationId="{0D1FB6DB-403A-6707-7E4F-C65AFD69E709}"/>
          </ac:grpSpMkLst>
        </pc:grpChg>
        <pc:grpChg chg="add del mod">
          <ac:chgData name="Reimer, Julius" userId="dce9009a-0763-4f32-a21b-c9ca7ef5be15" providerId="ADAL" clId="{9D680911-F593-4481-BEE7-9F2A218EC5AB}" dt="2025-03-04T14:16:57.218" v="592" actId="478"/>
          <ac:grpSpMkLst>
            <pc:docMk/>
            <pc:sldMk cId="107843819" sldId="4927"/>
            <ac:grpSpMk id="2125" creationId="{A37953BF-1AEF-1AD0-6D55-122195F92EDD}"/>
          </ac:grpSpMkLst>
        </pc:grpChg>
        <pc:grpChg chg="mod">
          <ac:chgData name="Reimer, Julius" userId="dce9009a-0763-4f32-a21b-c9ca7ef5be15" providerId="ADAL" clId="{9D680911-F593-4481-BEE7-9F2A218EC5AB}" dt="2025-03-04T14:16:41.895" v="590"/>
          <ac:grpSpMkLst>
            <pc:docMk/>
            <pc:sldMk cId="107843819" sldId="4927"/>
            <ac:grpSpMk id="2127" creationId="{3B405279-21A2-05C6-97E4-D832422777E3}"/>
          </ac:grpSpMkLst>
        </pc:grpChg>
        <pc:grpChg chg="add del mod">
          <ac:chgData name="Reimer, Julius" userId="dce9009a-0763-4f32-a21b-c9ca7ef5be15" providerId="ADAL" clId="{9D680911-F593-4481-BEE7-9F2A218EC5AB}" dt="2025-03-04T14:16:57.218" v="592" actId="478"/>
          <ac:grpSpMkLst>
            <pc:docMk/>
            <pc:sldMk cId="107843819" sldId="4927"/>
            <ac:grpSpMk id="2130" creationId="{EA753776-2F8D-F6B5-3944-AA7DABC0B884}"/>
          </ac:grpSpMkLst>
        </pc:grpChg>
        <pc:grpChg chg="mod">
          <ac:chgData name="Reimer, Julius" userId="dce9009a-0763-4f32-a21b-c9ca7ef5be15" providerId="ADAL" clId="{9D680911-F593-4481-BEE7-9F2A218EC5AB}" dt="2025-03-04T14:16:41.895" v="590"/>
          <ac:grpSpMkLst>
            <pc:docMk/>
            <pc:sldMk cId="107843819" sldId="4927"/>
            <ac:grpSpMk id="2132" creationId="{B427DC3C-DE0A-F9D4-5AC8-453B17366AB0}"/>
          </ac:grpSpMkLst>
        </pc:grpChg>
        <pc:grpChg chg="add del mod">
          <ac:chgData name="Reimer, Julius" userId="dce9009a-0763-4f32-a21b-c9ca7ef5be15" providerId="ADAL" clId="{9D680911-F593-4481-BEE7-9F2A218EC5AB}" dt="2025-03-04T14:16:57.218" v="592" actId="478"/>
          <ac:grpSpMkLst>
            <pc:docMk/>
            <pc:sldMk cId="107843819" sldId="4927"/>
            <ac:grpSpMk id="2135" creationId="{3CF4C10C-29A9-583D-1C2B-6D699BDAFE51}"/>
          </ac:grpSpMkLst>
        </pc:grpChg>
        <pc:grpChg chg="mod">
          <ac:chgData name="Reimer, Julius" userId="dce9009a-0763-4f32-a21b-c9ca7ef5be15" providerId="ADAL" clId="{9D680911-F593-4481-BEE7-9F2A218EC5AB}" dt="2025-03-04T14:16:41.895" v="590"/>
          <ac:grpSpMkLst>
            <pc:docMk/>
            <pc:sldMk cId="107843819" sldId="4927"/>
            <ac:grpSpMk id="2137" creationId="{30A0270E-6C56-2B93-E602-82308CE83B75}"/>
          </ac:grpSpMkLst>
        </pc:grpChg>
        <pc:grpChg chg="add del mod">
          <ac:chgData name="Reimer, Julius" userId="dce9009a-0763-4f32-a21b-c9ca7ef5be15" providerId="ADAL" clId="{9D680911-F593-4481-BEE7-9F2A218EC5AB}" dt="2025-03-04T14:16:57.218" v="592" actId="478"/>
          <ac:grpSpMkLst>
            <pc:docMk/>
            <pc:sldMk cId="107843819" sldId="4927"/>
            <ac:grpSpMk id="2140" creationId="{449AAFAC-F2D8-B8DC-0540-35A8594A0D5A}"/>
          </ac:grpSpMkLst>
        </pc:grpChg>
        <pc:grpChg chg="mod">
          <ac:chgData name="Reimer, Julius" userId="dce9009a-0763-4f32-a21b-c9ca7ef5be15" providerId="ADAL" clId="{9D680911-F593-4481-BEE7-9F2A218EC5AB}" dt="2025-03-04T14:16:41.895" v="590"/>
          <ac:grpSpMkLst>
            <pc:docMk/>
            <pc:sldMk cId="107843819" sldId="4927"/>
            <ac:grpSpMk id="2142" creationId="{69522429-1126-73BB-EDE4-EC8D086FB8F1}"/>
          </ac:grpSpMkLst>
        </pc:grpChg>
        <pc:grpChg chg="add del mod">
          <ac:chgData name="Reimer, Julius" userId="dce9009a-0763-4f32-a21b-c9ca7ef5be15" providerId="ADAL" clId="{9D680911-F593-4481-BEE7-9F2A218EC5AB}" dt="2025-03-04T14:16:57.218" v="592" actId="478"/>
          <ac:grpSpMkLst>
            <pc:docMk/>
            <pc:sldMk cId="107843819" sldId="4927"/>
            <ac:grpSpMk id="2145" creationId="{14889FB3-88DE-CBE1-62ED-73ACC546D41B}"/>
          </ac:grpSpMkLst>
        </pc:grpChg>
        <pc:grpChg chg="mod">
          <ac:chgData name="Reimer, Julius" userId="dce9009a-0763-4f32-a21b-c9ca7ef5be15" providerId="ADAL" clId="{9D680911-F593-4481-BEE7-9F2A218EC5AB}" dt="2025-03-04T14:16:41.895" v="590"/>
          <ac:grpSpMkLst>
            <pc:docMk/>
            <pc:sldMk cId="107843819" sldId="4927"/>
            <ac:grpSpMk id="2147" creationId="{15826CF4-9460-D690-1A16-9BDC18FFAA92}"/>
          </ac:grpSpMkLst>
        </pc:grpChg>
        <pc:grpChg chg="add del mod">
          <ac:chgData name="Reimer, Julius" userId="dce9009a-0763-4f32-a21b-c9ca7ef5be15" providerId="ADAL" clId="{9D680911-F593-4481-BEE7-9F2A218EC5AB}" dt="2025-03-04T14:16:57.218" v="592" actId="478"/>
          <ac:grpSpMkLst>
            <pc:docMk/>
            <pc:sldMk cId="107843819" sldId="4927"/>
            <ac:grpSpMk id="2150" creationId="{12FF16CE-77CF-9FDA-9C61-54410D572137}"/>
          </ac:grpSpMkLst>
        </pc:grpChg>
        <pc:grpChg chg="mod">
          <ac:chgData name="Reimer, Julius" userId="dce9009a-0763-4f32-a21b-c9ca7ef5be15" providerId="ADAL" clId="{9D680911-F593-4481-BEE7-9F2A218EC5AB}" dt="2025-03-04T14:16:43.209" v="591"/>
          <ac:grpSpMkLst>
            <pc:docMk/>
            <pc:sldMk cId="107843819" sldId="4927"/>
            <ac:grpSpMk id="2152" creationId="{B8A62763-9439-5077-4A54-CC6A1EE17783}"/>
          </ac:grpSpMkLst>
        </pc:grpChg>
        <pc:grpChg chg="add del mod">
          <ac:chgData name="Reimer, Julius" userId="dce9009a-0763-4f32-a21b-c9ca7ef5be15" providerId="ADAL" clId="{9D680911-F593-4481-BEE7-9F2A218EC5AB}" dt="2025-03-04T14:16:57.218" v="592" actId="478"/>
          <ac:grpSpMkLst>
            <pc:docMk/>
            <pc:sldMk cId="107843819" sldId="4927"/>
            <ac:grpSpMk id="2155" creationId="{079CC996-7A7A-D30D-01FB-7D01806E948E}"/>
          </ac:grpSpMkLst>
        </pc:grpChg>
        <pc:grpChg chg="mod">
          <ac:chgData name="Reimer, Julius" userId="dce9009a-0763-4f32-a21b-c9ca7ef5be15" providerId="ADAL" clId="{9D680911-F593-4481-BEE7-9F2A218EC5AB}" dt="2025-03-04T14:16:43.209" v="591"/>
          <ac:grpSpMkLst>
            <pc:docMk/>
            <pc:sldMk cId="107843819" sldId="4927"/>
            <ac:grpSpMk id="2157" creationId="{56BCE576-5A6C-AB86-A4BB-62CF2789AB00}"/>
          </ac:grpSpMkLst>
        </pc:grpChg>
        <pc:grpChg chg="add del mod">
          <ac:chgData name="Reimer, Julius" userId="dce9009a-0763-4f32-a21b-c9ca7ef5be15" providerId="ADAL" clId="{9D680911-F593-4481-BEE7-9F2A218EC5AB}" dt="2025-03-04T14:16:57.218" v="592" actId="478"/>
          <ac:grpSpMkLst>
            <pc:docMk/>
            <pc:sldMk cId="107843819" sldId="4927"/>
            <ac:grpSpMk id="2160" creationId="{217FA102-BBA6-9E2B-6C95-8B3C757DAACC}"/>
          </ac:grpSpMkLst>
        </pc:grpChg>
        <pc:grpChg chg="mod">
          <ac:chgData name="Reimer, Julius" userId="dce9009a-0763-4f32-a21b-c9ca7ef5be15" providerId="ADAL" clId="{9D680911-F593-4481-BEE7-9F2A218EC5AB}" dt="2025-03-04T14:16:43.209" v="591"/>
          <ac:grpSpMkLst>
            <pc:docMk/>
            <pc:sldMk cId="107843819" sldId="4927"/>
            <ac:grpSpMk id="2162" creationId="{0D8BF3F6-FD81-871A-5373-A35321659034}"/>
          </ac:grpSpMkLst>
        </pc:grpChg>
        <pc:grpChg chg="add del mod">
          <ac:chgData name="Reimer, Julius" userId="dce9009a-0763-4f32-a21b-c9ca7ef5be15" providerId="ADAL" clId="{9D680911-F593-4481-BEE7-9F2A218EC5AB}" dt="2025-03-04T14:16:57.218" v="592" actId="478"/>
          <ac:grpSpMkLst>
            <pc:docMk/>
            <pc:sldMk cId="107843819" sldId="4927"/>
            <ac:grpSpMk id="2165" creationId="{B2B2549B-C08D-688F-B6CE-98A8161A17A3}"/>
          </ac:grpSpMkLst>
        </pc:grpChg>
        <pc:grpChg chg="mod">
          <ac:chgData name="Reimer, Julius" userId="dce9009a-0763-4f32-a21b-c9ca7ef5be15" providerId="ADAL" clId="{9D680911-F593-4481-BEE7-9F2A218EC5AB}" dt="2025-03-04T14:16:43.209" v="591"/>
          <ac:grpSpMkLst>
            <pc:docMk/>
            <pc:sldMk cId="107843819" sldId="4927"/>
            <ac:grpSpMk id="2167" creationId="{84AEA1C9-23C7-418E-8126-AD20C8CC1707}"/>
          </ac:grpSpMkLst>
        </pc:grpChg>
        <pc:grpChg chg="add del mod">
          <ac:chgData name="Reimer, Julius" userId="dce9009a-0763-4f32-a21b-c9ca7ef5be15" providerId="ADAL" clId="{9D680911-F593-4481-BEE7-9F2A218EC5AB}" dt="2025-03-04T14:16:57.218" v="592" actId="478"/>
          <ac:grpSpMkLst>
            <pc:docMk/>
            <pc:sldMk cId="107843819" sldId="4927"/>
            <ac:grpSpMk id="2170" creationId="{3E030D82-F7CC-9B9C-202D-900E8A0FEB7C}"/>
          </ac:grpSpMkLst>
        </pc:grpChg>
        <pc:grpChg chg="mod">
          <ac:chgData name="Reimer, Julius" userId="dce9009a-0763-4f32-a21b-c9ca7ef5be15" providerId="ADAL" clId="{9D680911-F593-4481-BEE7-9F2A218EC5AB}" dt="2025-03-04T14:16:43.209" v="591"/>
          <ac:grpSpMkLst>
            <pc:docMk/>
            <pc:sldMk cId="107843819" sldId="4927"/>
            <ac:grpSpMk id="2172" creationId="{94A27ADB-3EE0-E6F7-89A1-26D1FEED7383}"/>
          </ac:grpSpMkLst>
        </pc:grpChg>
        <pc:grpChg chg="add del mod">
          <ac:chgData name="Reimer, Julius" userId="dce9009a-0763-4f32-a21b-c9ca7ef5be15" providerId="ADAL" clId="{9D680911-F593-4481-BEE7-9F2A218EC5AB}" dt="2025-03-04T14:21:32.434" v="806" actId="478"/>
          <ac:grpSpMkLst>
            <pc:docMk/>
            <pc:sldMk cId="107843819" sldId="4927"/>
            <ac:grpSpMk id="2175" creationId="{E32F101B-D214-7DAD-4E0E-0F5FEC9104F8}"/>
          </ac:grpSpMkLst>
        </pc:grpChg>
        <pc:grpChg chg="mod topLvl">
          <ac:chgData name="Reimer, Julius" userId="dce9009a-0763-4f32-a21b-c9ca7ef5be15" providerId="ADAL" clId="{9D680911-F593-4481-BEE7-9F2A218EC5AB}" dt="2025-03-04T14:21:36.378" v="808" actId="164"/>
          <ac:grpSpMkLst>
            <pc:docMk/>
            <pc:sldMk cId="107843819" sldId="4927"/>
            <ac:grpSpMk id="2177" creationId="{AADC8C42-A308-1E74-4D48-19E90A34960C}"/>
          </ac:grpSpMkLst>
        </pc:grpChg>
        <pc:grpChg chg="add del mod">
          <ac:chgData name="Reimer, Julius" userId="dce9009a-0763-4f32-a21b-c9ca7ef5be15" providerId="ADAL" clId="{9D680911-F593-4481-BEE7-9F2A218EC5AB}" dt="2025-03-04T14:40:57.739" v="1110" actId="478"/>
          <ac:grpSpMkLst>
            <pc:docMk/>
            <pc:sldMk cId="107843819" sldId="4927"/>
            <ac:grpSpMk id="2180" creationId="{647F96FE-6569-E601-733C-2F23C41F9CDA}"/>
          </ac:grpSpMkLst>
        </pc:grpChg>
        <pc:grpChg chg="mod topLvl">
          <ac:chgData name="Reimer, Julius" userId="dce9009a-0763-4f32-a21b-c9ca7ef5be15" providerId="ADAL" clId="{9D680911-F593-4481-BEE7-9F2A218EC5AB}" dt="2025-03-04T14:41:05.154" v="1113" actId="164"/>
          <ac:grpSpMkLst>
            <pc:docMk/>
            <pc:sldMk cId="107843819" sldId="4927"/>
            <ac:grpSpMk id="2182" creationId="{AAAB8473-6B48-94A0-6913-3ECB369D00D6}"/>
          </ac:grpSpMkLst>
        </pc:grpChg>
        <pc:grpChg chg="add del mod">
          <ac:chgData name="Reimer, Julius" userId="dce9009a-0763-4f32-a21b-c9ca7ef5be15" providerId="ADAL" clId="{9D680911-F593-4481-BEE7-9F2A218EC5AB}" dt="2025-03-04T14:38:38.492" v="1093" actId="478"/>
          <ac:grpSpMkLst>
            <pc:docMk/>
            <pc:sldMk cId="107843819" sldId="4927"/>
            <ac:grpSpMk id="2185" creationId="{AFA804A3-7FDC-E3B2-30C8-9FD018E95331}"/>
          </ac:grpSpMkLst>
        </pc:grpChg>
        <pc:grpChg chg="mod topLvl">
          <ac:chgData name="Reimer, Julius" userId="dce9009a-0763-4f32-a21b-c9ca7ef5be15" providerId="ADAL" clId="{9D680911-F593-4481-BEE7-9F2A218EC5AB}" dt="2025-03-04T14:38:40.985" v="1094" actId="164"/>
          <ac:grpSpMkLst>
            <pc:docMk/>
            <pc:sldMk cId="107843819" sldId="4927"/>
            <ac:grpSpMk id="2187" creationId="{770A7DB9-B34E-4960-3FE0-B693D11E1E4A}"/>
          </ac:grpSpMkLst>
        </pc:grpChg>
        <pc:grpChg chg="add mod">
          <ac:chgData name="Reimer, Julius" userId="dce9009a-0763-4f32-a21b-c9ca7ef5be15" providerId="ADAL" clId="{9D680911-F593-4481-BEE7-9F2A218EC5AB}" dt="2025-03-04T15:02:39.070" v="1585" actId="1076"/>
          <ac:grpSpMkLst>
            <pc:docMk/>
            <pc:sldMk cId="107843819" sldId="4927"/>
            <ac:grpSpMk id="2192" creationId="{349CAF6C-F88D-6B9D-CAE2-1991DC093342}"/>
          </ac:grpSpMkLst>
        </pc:grpChg>
        <pc:grpChg chg="add mod">
          <ac:chgData name="Reimer, Julius" userId="dce9009a-0763-4f32-a21b-c9ca7ef5be15" providerId="ADAL" clId="{9D680911-F593-4481-BEE7-9F2A218EC5AB}" dt="2025-03-04T16:09:12.433" v="1938" actId="1076"/>
          <ac:grpSpMkLst>
            <pc:docMk/>
            <pc:sldMk cId="107843819" sldId="4927"/>
            <ac:grpSpMk id="2193" creationId="{40D8FCB2-45FD-6F78-F32D-5E65B490885B}"/>
          </ac:grpSpMkLst>
        </pc:grpChg>
        <pc:grpChg chg="mod">
          <ac:chgData name="Reimer, Julius" userId="dce9009a-0763-4f32-a21b-c9ca7ef5be15" providerId="ADAL" clId="{9D680911-F593-4481-BEE7-9F2A218EC5AB}" dt="2025-03-04T14:24:06.150" v="814"/>
          <ac:grpSpMkLst>
            <pc:docMk/>
            <pc:sldMk cId="107843819" sldId="4927"/>
            <ac:grpSpMk id="2195" creationId="{92FCD22E-B297-D342-9038-020FD7BDA205}"/>
          </ac:grpSpMkLst>
        </pc:grpChg>
        <pc:grpChg chg="add mod">
          <ac:chgData name="Reimer, Julius" userId="dce9009a-0763-4f32-a21b-c9ca7ef5be15" providerId="ADAL" clId="{9D680911-F593-4481-BEE7-9F2A218EC5AB}" dt="2025-03-04T14:24:10.989" v="815" actId="1076"/>
          <ac:grpSpMkLst>
            <pc:docMk/>
            <pc:sldMk cId="107843819" sldId="4927"/>
            <ac:grpSpMk id="2198" creationId="{00B371E2-E67C-D774-BAA1-5AF7D7C64C8D}"/>
          </ac:grpSpMkLst>
        </pc:grpChg>
        <pc:grpChg chg="mod">
          <ac:chgData name="Reimer, Julius" userId="dce9009a-0763-4f32-a21b-c9ca7ef5be15" providerId="ADAL" clId="{9D680911-F593-4481-BEE7-9F2A218EC5AB}" dt="2025-03-04T14:24:06.150" v="814"/>
          <ac:grpSpMkLst>
            <pc:docMk/>
            <pc:sldMk cId="107843819" sldId="4927"/>
            <ac:grpSpMk id="2200" creationId="{6C6B2A08-450B-9CFC-6B48-2931BA1FE7A3}"/>
          </ac:grpSpMkLst>
        </pc:grpChg>
        <pc:grpChg chg="add del mod">
          <ac:chgData name="Reimer, Julius" userId="dce9009a-0763-4f32-a21b-c9ca7ef5be15" providerId="ADAL" clId="{9D680911-F593-4481-BEE7-9F2A218EC5AB}" dt="2025-03-04T14:39:00.373" v="1097" actId="478"/>
          <ac:grpSpMkLst>
            <pc:docMk/>
            <pc:sldMk cId="107843819" sldId="4927"/>
            <ac:grpSpMk id="2203" creationId="{49B07845-8238-B742-2F47-F06510C16038}"/>
          </ac:grpSpMkLst>
        </pc:grpChg>
        <pc:grpChg chg="mod topLvl">
          <ac:chgData name="Reimer, Julius" userId="dce9009a-0763-4f32-a21b-c9ca7ef5be15" providerId="ADAL" clId="{9D680911-F593-4481-BEE7-9F2A218EC5AB}" dt="2025-03-04T14:39:03.024" v="1098" actId="164"/>
          <ac:grpSpMkLst>
            <pc:docMk/>
            <pc:sldMk cId="107843819" sldId="4927"/>
            <ac:grpSpMk id="2205" creationId="{64224415-8E08-AC85-B4B7-A4C2244AC72F}"/>
          </ac:grpSpMkLst>
        </pc:grpChg>
        <pc:grpChg chg="add del mod">
          <ac:chgData name="Reimer, Julius" userId="dce9009a-0763-4f32-a21b-c9ca7ef5be15" providerId="ADAL" clId="{9D680911-F593-4481-BEE7-9F2A218EC5AB}" dt="2025-03-04T14:38:28.130" v="1088" actId="478"/>
          <ac:grpSpMkLst>
            <pc:docMk/>
            <pc:sldMk cId="107843819" sldId="4927"/>
            <ac:grpSpMk id="2208" creationId="{90758C71-9AAB-53F9-4AFE-7CE8DFBF9CED}"/>
          </ac:grpSpMkLst>
        </pc:grpChg>
        <pc:grpChg chg="mod topLvl">
          <ac:chgData name="Reimer, Julius" userId="dce9009a-0763-4f32-a21b-c9ca7ef5be15" providerId="ADAL" clId="{9D680911-F593-4481-BEE7-9F2A218EC5AB}" dt="2025-03-04T14:38:30.826" v="1089" actId="164"/>
          <ac:grpSpMkLst>
            <pc:docMk/>
            <pc:sldMk cId="107843819" sldId="4927"/>
            <ac:grpSpMk id="2209" creationId="{6BCFA6C1-4685-CB92-32BC-C81C84F1668B}"/>
          </ac:grpSpMkLst>
        </pc:grpChg>
        <pc:grpChg chg="add mod">
          <ac:chgData name="Reimer, Julius" userId="dce9009a-0763-4f32-a21b-c9ca7ef5be15" providerId="ADAL" clId="{9D680911-F593-4481-BEE7-9F2A218EC5AB}" dt="2025-03-04T14:38:32.635" v="1091" actId="1076"/>
          <ac:grpSpMkLst>
            <pc:docMk/>
            <pc:sldMk cId="107843819" sldId="4927"/>
            <ac:grpSpMk id="2216" creationId="{F33CAC04-CB0F-FBB5-116D-06C2E6B4A093}"/>
          </ac:grpSpMkLst>
        </pc:grpChg>
        <pc:grpChg chg="add mod">
          <ac:chgData name="Reimer, Julius" userId="dce9009a-0763-4f32-a21b-c9ca7ef5be15" providerId="ADAL" clId="{9D680911-F593-4481-BEE7-9F2A218EC5AB}" dt="2025-03-04T15:00:02.624" v="1558" actId="1076"/>
          <ac:grpSpMkLst>
            <pc:docMk/>
            <pc:sldMk cId="107843819" sldId="4927"/>
            <ac:grpSpMk id="2217" creationId="{80DE2C34-430F-578D-CBE2-4D0D0F6B7524}"/>
          </ac:grpSpMkLst>
        </pc:grpChg>
        <pc:grpChg chg="add mod">
          <ac:chgData name="Reimer, Julius" userId="dce9009a-0763-4f32-a21b-c9ca7ef5be15" providerId="ADAL" clId="{9D680911-F593-4481-BEE7-9F2A218EC5AB}" dt="2025-03-04T15:23:35.901" v="1673" actId="1076"/>
          <ac:grpSpMkLst>
            <pc:docMk/>
            <pc:sldMk cId="107843819" sldId="4927"/>
            <ac:grpSpMk id="2218" creationId="{56CA9FB1-138D-2103-D177-142118BEF3C3}"/>
          </ac:grpSpMkLst>
        </pc:grpChg>
        <pc:grpChg chg="add mod">
          <ac:chgData name="Reimer, Julius" userId="dce9009a-0763-4f32-a21b-c9ca7ef5be15" providerId="ADAL" clId="{9D680911-F593-4481-BEE7-9F2A218EC5AB}" dt="2025-03-04T14:41:36.065" v="1121" actId="164"/>
          <ac:grpSpMkLst>
            <pc:docMk/>
            <pc:sldMk cId="107843819" sldId="4927"/>
            <ac:grpSpMk id="2222" creationId="{D83ABD9A-4FC9-7ED3-B380-B97293686618}"/>
          </ac:grpSpMkLst>
        </pc:grpChg>
        <pc:grpChg chg="add mod">
          <ac:chgData name="Reimer, Julius" userId="dce9009a-0763-4f32-a21b-c9ca7ef5be15" providerId="ADAL" clId="{9D680911-F593-4481-BEE7-9F2A218EC5AB}" dt="2025-03-04T15:02:29.172" v="1584" actId="1076"/>
          <ac:grpSpMkLst>
            <pc:docMk/>
            <pc:sldMk cId="107843819" sldId="4927"/>
            <ac:grpSpMk id="2224" creationId="{4B85C432-66DE-1F2F-A70A-539064DA5FC4}"/>
          </ac:grpSpMkLst>
        </pc:grpChg>
        <pc:grpChg chg="add mod">
          <ac:chgData name="Reimer, Julius" userId="dce9009a-0763-4f32-a21b-c9ca7ef5be15" providerId="ADAL" clId="{9D680911-F593-4481-BEE7-9F2A218EC5AB}" dt="2025-03-04T14:42:26.922" v="1125"/>
          <ac:grpSpMkLst>
            <pc:docMk/>
            <pc:sldMk cId="107843819" sldId="4927"/>
            <ac:grpSpMk id="2225" creationId="{E3F5C03B-3B0B-883A-257D-DF4040396F44}"/>
          </ac:grpSpMkLst>
        </pc:grpChg>
        <pc:grpChg chg="mod">
          <ac:chgData name="Reimer, Julius" userId="dce9009a-0763-4f32-a21b-c9ca7ef5be15" providerId="ADAL" clId="{9D680911-F593-4481-BEE7-9F2A218EC5AB}" dt="2025-03-04T14:42:26.922" v="1125"/>
          <ac:grpSpMkLst>
            <pc:docMk/>
            <pc:sldMk cId="107843819" sldId="4927"/>
            <ac:grpSpMk id="2227" creationId="{DECA7C06-B714-BA13-1AAE-95DEDF26C076}"/>
          </ac:grpSpMkLst>
        </pc:grpChg>
        <pc:grpChg chg="add mod">
          <ac:chgData name="Reimer, Julius" userId="dce9009a-0763-4f32-a21b-c9ca7ef5be15" providerId="ADAL" clId="{9D680911-F593-4481-BEE7-9F2A218EC5AB}" dt="2025-03-04T14:42:26.922" v="1125"/>
          <ac:grpSpMkLst>
            <pc:docMk/>
            <pc:sldMk cId="107843819" sldId="4927"/>
            <ac:grpSpMk id="2230" creationId="{CC7430BA-C6CF-9D6E-D416-B1C1B5205FCA}"/>
          </ac:grpSpMkLst>
        </pc:grpChg>
        <pc:grpChg chg="mod">
          <ac:chgData name="Reimer, Julius" userId="dce9009a-0763-4f32-a21b-c9ca7ef5be15" providerId="ADAL" clId="{9D680911-F593-4481-BEE7-9F2A218EC5AB}" dt="2025-03-04T14:42:26.922" v="1125"/>
          <ac:grpSpMkLst>
            <pc:docMk/>
            <pc:sldMk cId="107843819" sldId="4927"/>
            <ac:grpSpMk id="2232" creationId="{1A9A6F45-E2D8-C440-7B6D-40EADEF9F5A9}"/>
          </ac:grpSpMkLst>
        </pc:grpChg>
        <pc:grpChg chg="add mod">
          <ac:chgData name="Reimer, Julius" userId="dce9009a-0763-4f32-a21b-c9ca7ef5be15" providerId="ADAL" clId="{9D680911-F593-4481-BEE7-9F2A218EC5AB}" dt="2025-03-04T14:42:26.922" v="1125"/>
          <ac:grpSpMkLst>
            <pc:docMk/>
            <pc:sldMk cId="107843819" sldId="4927"/>
            <ac:grpSpMk id="2235" creationId="{F48D75EB-719A-05D7-1786-D331722F206A}"/>
          </ac:grpSpMkLst>
        </pc:grpChg>
        <pc:grpChg chg="mod">
          <ac:chgData name="Reimer, Julius" userId="dce9009a-0763-4f32-a21b-c9ca7ef5be15" providerId="ADAL" clId="{9D680911-F593-4481-BEE7-9F2A218EC5AB}" dt="2025-03-04T14:42:26.922" v="1125"/>
          <ac:grpSpMkLst>
            <pc:docMk/>
            <pc:sldMk cId="107843819" sldId="4927"/>
            <ac:grpSpMk id="2236" creationId="{F3019C4C-10BB-F6F1-A838-FC321FE7E318}"/>
          </ac:grpSpMkLst>
        </pc:grpChg>
        <pc:grpChg chg="mod">
          <ac:chgData name="Reimer, Julius" userId="dce9009a-0763-4f32-a21b-c9ca7ef5be15" providerId="ADAL" clId="{9D680911-F593-4481-BEE7-9F2A218EC5AB}" dt="2025-03-04T14:42:32.202" v="1130"/>
          <ac:grpSpMkLst>
            <pc:docMk/>
            <pc:sldMk cId="107843819" sldId="4927"/>
            <ac:grpSpMk id="2241" creationId="{E1F40CB4-F037-1589-5567-04DD7B9C1D37}"/>
          </ac:grpSpMkLst>
        </pc:grpChg>
        <pc:grpChg chg="add mod">
          <ac:chgData name="Reimer, Julius" userId="dce9009a-0763-4f32-a21b-c9ca7ef5be15" providerId="ADAL" clId="{9D680911-F593-4481-BEE7-9F2A218EC5AB}" dt="2025-03-04T15:02:21.331" v="1583" actId="1076"/>
          <ac:grpSpMkLst>
            <pc:docMk/>
            <pc:sldMk cId="107843819" sldId="4927"/>
            <ac:grpSpMk id="2244" creationId="{16616F6A-90B9-D6E1-052B-6ADED5CB2A28}"/>
          </ac:grpSpMkLst>
        </pc:grpChg>
        <pc:grpChg chg="mod">
          <ac:chgData name="Reimer, Julius" userId="dce9009a-0763-4f32-a21b-c9ca7ef5be15" providerId="ADAL" clId="{9D680911-F593-4481-BEE7-9F2A218EC5AB}" dt="2025-03-04T14:42:32.202" v="1130"/>
          <ac:grpSpMkLst>
            <pc:docMk/>
            <pc:sldMk cId="107843819" sldId="4927"/>
            <ac:grpSpMk id="2245" creationId="{26DB82BE-BBA6-52E5-F7D1-DCC0C2B11D88}"/>
          </ac:grpSpMkLst>
        </pc:grpChg>
        <pc:grpChg chg="add mod">
          <ac:chgData name="Reimer, Julius" userId="dce9009a-0763-4f32-a21b-c9ca7ef5be15" providerId="ADAL" clId="{9D680911-F593-4481-BEE7-9F2A218EC5AB}" dt="2025-03-04T14:42:51.333" v="1199" actId="1076"/>
          <ac:grpSpMkLst>
            <pc:docMk/>
            <pc:sldMk cId="107843819" sldId="4927"/>
            <ac:grpSpMk id="2249" creationId="{1696DC29-590E-7E64-D1D7-6176C04DBA65}"/>
          </ac:grpSpMkLst>
        </pc:grpChg>
        <pc:grpChg chg="mod">
          <ac:chgData name="Reimer, Julius" userId="dce9009a-0763-4f32-a21b-c9ca7ef5be15" providerId="ADAL" clId="{9D680911-F593-4481-BEE7-9F2A218EC5AB}" dt="2025-03-04T14:42:32.202" v="1130"/>
          <ac:grpSpMkLst>
            <pc:docMk/>
            <pc:sldMk cId="107843819" sldId="4927"/>
            <ac:grpSpMk id="2250" creationId="{E68FCB01-EBDE-F9F8-91D2-86E70CEE001F}"/>
          </ac:grpSpMkLst>
        </pc:grpChg>
        <pc:grpChg chg="add mod">
          <ac:chgData name="Reimer, Julius" userId="dce9009a-0763-4f32-a21b-c9ca7ef5be15" providerId="ADAL" clId="{9D680911-F593-4481-BEE7-9F2A218EC5AB}" dt="2025-03-04T14:50:56.317" v="1341"/>
          <ac:grpSpMkLst>
            <pc:docMk/>
            <pc:sldMk cId="107843819" sldId="4927"/>
            <ac:grpSpMk id="2259" creationId="{AAAE78D6-66B4-706D-6FB4-2098CB72F411}"/>
          </ac:grpSpMkLst>
        </pc:grpChg>
        <pc:grpChg chg="mod">
          <ac:chgData name="Reimer, Julius" userId="dce9009a-0763-4f32-a21b-c9ca7ef5be15" providerId="ADAL" clId="{9D680911-F593-4481-BEE7-9F2A218EC5AB}" dt="2025-03-04T14:50:56.317" v="1341"/>
          <ac:grpSpMkLst>
            <pc:docMk/>
            <pc:sldMk cId="107843819" sldId="4927"/>
            <ac:grpSpMk id="2261" creationId="{AE90ECA8-F264-B5FB-E31F-A714ED7A2387}"/>
          </ac:grpSpMkLst>
        </pc:grpChg>
        <pc:grpChg chg="add mod">
          <ac:chgData name="Reimer, Julius" userId="dce9009a-0763-4f32-a21b-c9ca7ef5be15" providerId="ADAL" clId="{9D680911-F593-4481-BEE7-9F2A218EC5AB}" dt="2025-03-04T14:50:56.317" v="1341"/>
          <ac:grpSpMkLst>
            <pc:docMk/>
            <pc:sldMk cId="107843819" sldId="4927"/>
            <ac:grpSpMk id="2264" creationId="{2E2FBA53-27F9-9763-7FE6-CEF190B08006}"/>
          </ac:grpSpMkLst>
        </pc:grpChg>
        <pc:grpChg chg="mod">
          <ac:chgData name="Reimer, Julius" userId="dce9009a-0763-4f32-a21b-c9ca7ef5be15" providerId="ADAL" clId="{9D680911-F593-4481-BEE7-9F2A218EC5AB}" dt="2025-03-04T14:50:56.317" v="1341"/>
          <ac:grpSpMkLst>
            <pc:docMk/>
            <pc:sldMk cId="107843819" sldId="4927"/>
            <ac:grpSpMk id="2265" creationId="{A2AFA9DA-0C4F-A831-63A6-04B622E29207}"/>
          </ac:grpSpMkLst>
        </pc:grpChg>
        <pc:grpChg chg="add mod">
          <ac:chgData name="Reimer, Julius" userId="dce9009a-0763-4f32-a21b-c9ca7ef5be15" providerId="ADAL" clId="{9D680911-F593-4481-BEE7-9F2A218EC5AB}" dt="2025-03-04T14:50:56.317" v="1341"/>
          <ac:grpSpMkLst>
            <pc:docMk/>
            <pc:sldMk cId="107843819" sldId="4927"/>
            <ac:grpSpMk id="2269" creationId="{6F777F1D-BCF7-7998-8E57-98F5565B0A17}"/>
          </ac:grpSpMkLst>
        </pc:grpChg>
        <pc:grpChg chg="mod">
          <ac:chgData name="Reimer, Julius" userId="dce9009a-0763-4f32-a21b-c9ca7ef5be15" providerId="ADAL" clId="{9D680911-F593-4481-BEE7-9F2A218EC5AB}" dt="2025-03-04T14:50:56.317" v="1341"/>
          <ac:grpSpMkLst>
            <pc:docMk/>
            <pc:sldMk cId="107843819" sldId="4927"/>
            <ac:grpSpMk id="2270" creationId="{FF50E35E-5122-45E2-92EF-F89E9B26C647}"/>
          </ac:grpSpMkLst>
        </pc:grpChg>
        <pc:grpChg chg="add mod">
          <ac:chgData name="Reimer, Julius" userId="dce9009a-0763-4f32-a21b-c9ca7ef5be15" providerId="ADAL" clId="{9D680911-F593-4481-BEE7-9F2A218EC5AB}" dt="2025-03-04T14:51:04.494" v="1343" actId="1076"/>
          <ac:grpSpMkLst>
            <pc:docMk/>
            <pc:sldMk cId="107843819" sldId="4927"/>
            <ac:grpSpMk id="2274" creationId="{3C0D911D-69E3-E3F7-849D-3FF46329A33E}"/>
          </ac:grpSpMkLst>
        </pc:grpChg>
        <pc:grpChg chg="mod">
          <ac:chgData name="Reimer, Julius" userId="dce9009a-0763-4f32-a21b-c9ca7ef5be15" providerId="ADAL" clId="{9D680911-F593-4481-BEE7-9F2A218EC5AB}" dt="2025-03-04T14:50:59.630" v="1342"/>
          <ac:grpSpMkLst>
            <pc:docMk/>
            <pc:sldMk cId="107843819" sldId="4927"/>
            <ac:grpSpMk id="2276" creationId="{144EA1C1-3B75-FC11-9A75-1888F76F2025}"/>
          </ac:grpSpMkLst>
        </pc:grpChg>
        <pc:grpChg chg="add mod">
          <ac:chgData name="Reimer, Julius" userId="dce9009a-0763-4f32-a21b-c9ca7ef5be15" providerId="ADAL" clId="{9D680911-F593-4481-BEE7-9F2A218EC5AB}" dt="2025-03-04T14:51:04.494" v="1343" actId="1076"/>
          <ac:grpSpMkLst>
            <pc:docMk/>
            <pc:sldMk cId="107843819" sldId="4927"/>
            <ac:grpSpMk id="2279" creationId="{0EBEA7D2-4F94-FB10-FAC7-4BC5893C884C}"/>
          </ac:grpSpMkLst>
        </pc:grpChg>
        <pc:grpChg chg="mod">
          <ac:chgData name="Reimer, Julius" userId="dce9009a-0763-4f32-a21b-c9ca7ef5be15" providerId="ADAL" clId="{9D680911-F593-4481-BEE7-9F2A218EC5AB}" dt="2025-03-04T14:50:59.630" v="1342"/>
          <ac:grpSpMkLst>
            <pc:docMk/>
            <pc:sldMk cId="107843819" sldId="4927"/>
            <ac:grpSpMk id="2281" creationId="{26F7E9FC-5236-497F-B582-683E422C1080}"/>
          </ac:grpSpMkLst>
        </pc:grpChg>
        <pc:grpChg chg="add del mod">
          <ac:chgData name="Reimer, Julius" userId="dce9009a-0763-4f32-a21b-c9ca7ef5be15" providerId="ADAL" clId="{9D680911-F593-4481-BEE7-9F2A218EC5AB}" dt="2025-03-04T14:54:37.299" v="1467" actId="478"/>
          <ac:grpSpMkLst>
            <pc:docMk/>
            <pc:sldMk cId="107843819" sldId="4927"/>
            <ac:grpSpMk id="2284" creationId="{4762090C-A416-AE85-4920-646FF4D4956D}"/>
          </ac:grpSpMkLst>
        </pc:grpChg>
        <pc:grpChg chg="mod topLvl">
          <ac:chgData name="Reimer, Julius" userId="dce9009a-0763-4f32-a21b-c9ca7ef5be15" providerId="ADAL" clId="{9D680911-F593-4481-BEE7-9F2A218EC5AB}" dt="2025-03-04T14:54:44.957" v="1470" actId="164"/>
          <ac:grpSpMkLst>
            <pc:docMk/>
            <pc:sldMk cId="107843819" sldId="4927"/>
            <ac:grpSpMk id="2285" creationId="{30514F8E-F738-9C97-1ABD-FBFAC4842442}"/>
          </ac:grpSpMkLst>
        </pc:grpChg>
        <pc:grpChg chg="add del mod">
          <ac:chgData name="Reimer, Julius" userId="dce9009a-0763-4f32-a21b-c9ca7ef5be15" providerId="ADAL" clId="{9D680911-F593-4481-BEE7-9F2A218EC5AB}" dt="2025-03-04T14:56:10.590" v="1522" actId="478"/>
          <ac:grpSpMkLst>
            <pc:docMk/>
            <pc:sldMk cId="107843819" sldId="4927"/>
            <ac:grpSpMk id="2289" creationId="{F552D3E0-2C7F-9071-B2AD-7391AF37B6DA}"/>
          </ac:grpSpMkLst>
        </pc:grpChg>
        <pc:grpChg chg="mod topLvl">
          <ac:chgData name="Reimer, Julius" userId="dce9009a-0763-4f32-a21b-c9ca7ef5be15" providerId="ADAL" clId="{9D680911-F593-4481-BEE7-9F2A218EC5AB}" dt="2025-03-04T14:56:19.734" v="1525" actId="164"/>
          <ac:grpSpMkLst>
            <pc:docMk/>
            <pc:sldMk cId="107843819" sldId="4927"/>
            <ac:grpSpMk id="2290" creationId="{76244C08-87B8-8F37-7BE7-C356FB2B2FAD}"/>
          </ac:grpSpMkLst>
        </pc:grpChg>
        <pc:grpChg chg="add mod">
          <ac:chgData name="Reimer, Julius" userId="dce9009a-0763-4f32-a21b-c9ca7ef5be15" providerId="ADAL" clId="{9D680911-F593-4481-BEE7-9F2A218EC5AB}" dt="2025-03-04T14:51:56.082" v="1400" actId="1076"/>
          <ac:grpSpMkLst>
            <pc:docMk/>
            <pc:sldMk cId="107843819" sldId="4927"/>
            <ac:grpSpMk id="2294" creationId="{900B1D74-8810-1D52-EE12-637892B4FCC6}"/>
          </ac:grpSpMkLst>
        </pc:grpChg>
        <pc:grpChg chg="mod">
          <ac:chgData name="Reimer, Julius" userId="dce9009a-0763-4f32-a21b-c9ca7ef5be15" providerId="ADAL" clId="{9D680911-F593-4481-BEE7-9F2A218EC5AB}" dt="2025-03-04T14:51:51.765" v="1399"/>
          <ac:grpSpMkLst>
            <pc:docMk/>
            <pc:sldMk cId="107843819" sldId="4927"/>
            <ac:grpSpMk id="2296" creationId="{157DEA0E-583E-E726-1586-BDFEDB12C548}"/>
          </ac:grpSpMkLst>
        </pc:grpChg>
        <pc:grpChg chg="add del mod">
          <ac:chgData name="Reimer, Julius" userId="dce9009a-0763-4f32-a21b-c9ca7ef5be15" providerId="ADAL" clId="{9D680911-F593-4481-BEE7-9F2A218EC5AB}" dt="2025-03-04T14:53:34.808" v="1456" actId="478"/>
          <ac:grpSpMkLst>
            <pc:docMk/>
            <pc:sldMk cId="107843819" sldId="4927"/>
            <ac:grpSpMk id="2299" creationId="{7DD181E4-DED9-02A9-0C5C-C8C74A4C0B63}"/>
          </ac:grpSpMkLst>
        </pc:grpChg>
        <pc:grpChg chg="mod">
          <ac:chgData name="Reimer, Julius" userId="dce9009a-0763-4f32-a21b-c9ca7ef5be15" providerId="ADAL" clId="{9D680911-F593-4481-BEE7-9F2A218EC5AB}" dt="2025-03-04T14:51:51.765" v="1399"/>
          <ac:grpSpMkLst>
            <pc:docMk/>
            <pc:sldMk cId="107843819" sldId="4927"/>
            <ac:grpSpMk id="2301" creationId="{ED6A4568-40DC-F5EB-4303-0C22907C2EBF}"/>
          </ac:grpSpMkLst>
        </pc:grpChg>
        <pc:grpChg chg="add mod">
          <ac:chgData name="Reimer, Julius" userId="dce9009a-0763-4f32-a21b-c9ca7ef5be15" providerId="ADAL" clId="{9D680911-F593-4481-BEE7-9F2A218EC5AB}" dt="2025-03-04T14:51:56.082" v="1400" actId="1076"/>
          <ac:grpSpMkLst>
            <pc:docMk/>
            <pc:sldMk cId="107843819" sldId="4927"/>
            <ac:grpSpMk id="2304" creationId="{499E6639-5849-42BA-8538-16AEA5F5DD3A}"/>
          </ac:grpSpMkLst>
        </pc:grpChg>
        <pc:grpChg chg="mod">
          <ac:chgData name="Reimer, Julius" userId="dce9009a-0763-4f32-a21b-c9ca7ef5be15" providerId="ADAL" clId="{9D680911-F593-4481-BEE7-9F2A218EC5AB}" dt="2025-03-04T14:51:51.765" v="1399"/>
          <ac:grpSpMkLst>
            <pc:docMk/>
            <pc:sldMk cId="107843819" sldId="4927"/>
            <ac:grpSpMk id="2305" creationId="{CB021FAC-4300-92CD-DA6E-3F1C199F7A3F}"/>
          </ac:grpSpMkLst>
        </pc:grpChg>
        <pc:grpChg chg="add del mod">
          <ac:chgData name="Reimer, Julius" userId="dce9009a-0763-4f32-a21b-c9ca7ef5be15" providerId="ADAL" clId="{9D680911-F593-4481-BEE7-9F2A218EC5AB}" dt="2025-03-04T16:07:15.135" v="1928" actId="478"/>
          <ac:grpSpMkLst>
            <pc:docMk/>
            <pc:sldMk cId="107843819" sldId="4927"/>
            <ac:grpSpMk id="2309" creationId="{1A7DDCC7-A0E2-647F-FE1D-5839AF95518F}"/>
          </ac:grpSpMkLst>
        </pc:grpChg>
        <pc:grpChg chg="mod topLvl">
          <ac:chgData name="Reimer, Julius" userId="dce9009a-0763-4f32-a21b-c9ca7ef5be15" providerId="ADAL" clId="{9D680911-F593-4481-BEE7-9F2A218EC5AB}" dt="2025-03-04T16:07:15.135" v="1928" actId="478"/>
          <ac:grpSpMkLst>
            <pc:docMk/>
            <pc:sldMk cId="107843819" sldId="4927"/>
            <ac:grpSpMk id="2310" creationId="{BB53DA42-02B5-0C8D-45F8-28E16F2625E7}"/>
          </ac:grpSpMkLst>
        </pc:grpChg>
        <pc:grpChg chg="add del mod">
          <ac:chgData name="Reimer, Julius" userId="dce9009a-0763-4f32-a21b-c9ca7ef5be15" providerId="ADAL" clId="{9D680911-F593-4481-BEE7-9F2A218EC5AB}" dt="2025-03-04T14:58:38.188" v="1554" actId="478"/>
          <ac:grpSpMkLst>
            <pc:docMk/>
            <pc:sldMk cId="107843819" sldId="4927"/>
            <ac:grpSpMk id="2317" creationId="{E6EDD556-7B3C-8DE9-A791-BFC8790DE45C}"/>
          </ac:grpSpMkLst>
        </pc:grpChg>
        <pc:grpChg chg="add mod">
          <ac:chgData name="Reimer, Julius" userId="dce9009a-0763-4f32-a21b-c9ca7ef5be15" providerId="ADAL" clId="{9D680911-F593-4481-BEE7-9F2A218EC5AB}" dt="2025-03-04T14:54:44.957" v="1470" actId="164"/>
          <ac:grpSpMkLst>
            <pc:docMk/>
            <pc:sldMk cId="107843819" sldId="4927"/>
            <ac:grpSpMk id="2318" creationId="{DEBBF604-9799-BD9D-CE8E-C476E1D7AAD4}"/>
          </ac:grpSpMkLst>
        </pc:grpChg>
        <pc:grpChg chg="add mod">
          <ac:chgData name="Reimer, Julius" userId="dce9009a-0763-4f32-a21b-c9ca7ef5be15" providerId="ADAL" clId="{9D680911-F593-4481-BEE7-9F2A218EC5AB}" dt="2025-03-04T14:54:44.957" v="1470" actId="164"/>
          <ac:grpSpMkLst>
            <pc:docMk/>
            <pc:sldMk cId="107843819" sldId="4927"/>
            <ac:grpSpMk id="2321" creationId="{F7FDEE4E-B37F-DA64-ED09-D03BF9B70F8C}"/>
          </ac:grpSpMkLst>
        </pc:grpChg>
        <pc:grpChg chg="add mod">
          <ac:chgData name="Reimer, Julius" userId="dce9009a-0763-4f32-a21b-c9ca7ef5be15" providerId="ADAL" clId="{9D680911-F593-4481-BEE7-9F2A218EC5AB}" dt="2025-03-04T14:56:19.734" v="1525" actId="164"/>
          <ac:grpSpMkLst>
            <pc:docMk/>
            <pc:sldMk cId="107843819" sldId="4927"/>
            <ac:grpSpMk id="2323" creationId="{37DA0CA6-3683-DCAA-9570-CB9D0ABC93D3}"/>
          </ac:grpSpMkLst>
        </pc:grpChg>
        <pc:grpChg chg="add mod">
          <ac:chgData name="Reimer, Julius" userId="dce9009a-0763-4f32-a21b-c9ca7ef5be15" providerId="ADAL" clId="{9D680911-F593-4481-BEE7-9F2A218EC5AB}" dt="2025-03-04T15:02:11.901" v="1582" actId="1076"/>
          <ac:grpSpMkLst>
            <pc:docMk/>
            <pc:sldMk cId="107843819" sldId="4927"/>
            <ac:grpSpMk id="2326" creationId="{AA681AEC-9A18-FEB5-71B2-0E0CF193AC90}"/>
          </ac:grpSpMkLst>
        </pc:grpChg>
        <pc:picChg chg="add mod">
          <ac:chgData name="Reimer, Julius" userId="dce9009a-0763-4f32-a21b-c9ca7ef5be15" providerId="ADAL" clId="{9D680911-F593-4481-BEE7-9F2A218EC5AB}" dt="2025-03-04T14:12:51.975" v="548"/>
          <ac:picMkLst>
            <pc:docMk/>
            <pc:sldMk cId="107843819" sldId="4927"/>
            <ac:picMk id="2" creationId="{BD775F6D-8EE0-700C-773A-C80DBDC87665}"/>
          </ac:picMkLst>
        </pc:picChg>
        <pc:picChg chg="add mod">
          <ac:chgData name="Reimer, Julius" userId="dce9009a-0763-4f32-a21b-c9ca7ef5be15" providerId="ADAL" clId="{9D680911-F593-4481-BEE7-9F2A218EC5AB}" dt="2025-03-04T16:07:26.328" v="1934" actId="164"/>
          <ac:picMkLst>
            <pc:docMk/>
            <pc:sldMk cId="107843819" sldId="4927"/>
            <ac:picMk id="7" creationId="{7209DC8F-87B6-EF61-663C-7FE3917CE039}"/>
          </ac:picMkLst>
        </pc:picChg>
        <pc:picChg chg="add mod">
          <ac:chgData name="Reimer, Julius" userId="dce9009a-0763-4f32-a21b-c9ca7ef5be15" providerId="ADAL" clId="{9D680911-F593-4481-BEE7-9F2A218EC5AB}" dt="2025-03-04T14:12:50.166" v="545"/>
          <ac:picMkLst>
            <pc:docMk/>
            <pc:sldMk cId="107843819" sldId="4927"/>
            <ac:picMk id="12" creationId="{DE14F0DA-FC25-EA62-A29E-152118250AD3}"/>
          </ac:picMkLst>
        </pc:picChg>
        <pc:picChg chg="add del mod">
          <ac:chgData name="Reimer, Julius" userId="dce9009a-0763-4f32-a21b-c9ca7ef5be15" providerId="ADAL" clId="{9D680911-F593-4481-BEE7-9F2A218EC5AB}" dt="2025-03-04T14:08:13.047" v="520" actId="478"/>
          <ac:picMkLst>
            <pc:docMk/>
            <pc:sldMk cId="107843819" sldId="4927"/>
            <ac:picMk id="28" creationId="{ED4B0304-5B6F-F0B4-0787-E368E651702C}"/>
          </ac:picMkLst>
        </pc:picChg>
        <pc:picChg chg="add mod">
          <ac:chgData name="Reimer, Julius" userId="dce9009a-0763-4f32-a21b-c9ca7ef5be15" providerId="ADAL" clId="{9D680911-F593-4481-BEE7-9F2A218EC5AB}" dt="2025-03-04T14:12:49.304" v="543"/>
          <ac:picMkLst>
            <pc:docMk/>
            <pc:sldMk cId="107843819" sldId="4927"/>
            <ac:picMk id="33" creationId="{7FE55220-7F8C-2AF8-0311-DBF13D7D5D0A}"/>
          </ac:picMkLst>
        </pc:picChg>
        <pc:picChg chg="add mod">
          <ac:chgData name="Reimer, Julius" userId="dce9009a-0763-4f32-a21b-c9ca7ef5be15" providerId="ADAL" clId="{9D680911-F593-4481-BEE7-9F2A218EC5AB}" dt="2025-03-04T14:12:48.810" v="542"/>
          <ac:picMkLst>
            <pc:docMk/>
            <pc:sldMk cId="107843819" sldId="4927"/>
            <ac:picMk id="39" creationId="{4683AF98-D8BC-6A66-B766-7DA82E6F3492}"/>
          </ac:picMkLst>
        </pc:picChg>
        <pc:picChg chg="add mod">
          <ac:chgData name="Reimer, Julius" userId="dce9009a-0763-4f32-a21b-c9ca7ef5be15" providerId="ADAL" clId="{9D680911-F593-4481-BEE7-9F2A218EC5AB}" dt="2025-03-04T14:12:48.810" v="542"/>
          <ac:picMkLst>
            <pc:docMk/>
            <pc:sldMk cId="107843819" sldId="4927"/>
            <ac:picMk id="45" creationId="{67327839-6E10-194C-5291-3C715085BB9B}"/>
          </ac:picMkLst>
        </pc:picChg>
        <pc:picChg chg="add mod">
          <ac:chgData name="Reimer, Julius" userId="dce9009a-0763-4f32-a21b-c9ca7ef5be15" providerId="ADAL" clId="{9D680911-F593-4481-BEE7-9F2A218EC5AB}" dt="2025-03-04T14:12:48.810" v="542"/>
          <ac:picMkLst>
            <pc:docMk/>
            <pc:sldMk cId="107843819" sldId="4927"/>
            <ac:picMk id="51" creationId="{C5F24339-8D46-18ED-0587-10B6FC24F651}"/>
          </ac:picMkLst>
        </pc:picChg>
        <pc:picChg chg="del mod modCrop">
          <ac:chgData name="Reimer, Julius" userId="dce9009a-0763-4f32-a21b-c9ca7ef5be15" providerId="ADAL" clId="{9D680911-F593-4481-BEE7-9F2A218EC5AB}" dt="2025-03-04T14:14:58.205" v="575" actId="478"/>
          <ac:picMkLst>
            <pc:docMk/>
            <pc:sldMk cId="107843819" sldId="4927"/>
            <ac:picMk id="53" creationId="{DA716865-C3F5-D8E6-BE50-A6F778CA4073}"/>
          </ac:picMkLst>
        </pc:picChg>
        <pc:picChg chg="add mod">
          <ac:chgData name="Reimer, Julius" userId="dce9009a-0763-4f32-a21b-c9ca7ef5be15" providerId="ADAL" clId="{9D680911-F593-4481-BEE7-9F2A218EC5AB}" dt="2025-03-04T14:12:48.810" v="542"/>
          <ac:picMkLst>
            <pc:docMk/>
            <pc:sldMk cId="107843819" sldId="4927"/>
            <ac:picMk id="60" creationId="{A1494386-7D0E-0186-CA20-B3BE644C6E36}"/>
          </ac:picMkLst>
        </pc:picChg>
        <pc:picChg chg="add mod">
          <ac:chgData name="Reimer, Julius" userId="dce9009a-0763-4f32-a21b-c9ca7ef5be15" providerId="ADAL" clId="{9D680911-F593-4481-BEE7-9F2A218EC5AB}" dt="2025-03-04T14:12:47.368" v="539"/>
          <ac:picMkLst>
            <pc:docMk/>
            <pc:sldMk cId="107843819" sldId="4927"/>
            <ac:picMk id="67" creationId="{7992A009-2690-00B3-BB44-4861DC07828E}"/>
          </ac:picMkLst>
        </pc:picChg>
        <pc:picChg chg="add mod">
          <ac:chgData name="Reimer, Julius" userId="dce9009a-0763-4f32-a21b-c9ca7ef5be15" providerId="ADAL" clId="{9D680911-F593-4481-BEE7-9F2A218EC5AB}" dt="2025-03-04T14:12:47.368" v="539"/>
          <ac:picMkLst>
            <pc:docMk/>
            <pc:sldMk cId="107843819" sldId="4927"/>
            <ac:picMk id="73" creationId="{52929ED4-A60B-DE8D-71B0-005674CD221D}"/>
          </ac:picMkLst>
        </pc:picChg>
        <pc:picChg chg="del">
          <ac:chgData name="Reimer, Julius" userId="dce9009a-0763-4f32-a21b-c9ca7ef5be15" providerId="ADAL" clId="{9D680911-F593-4481-BEE7-9F2A218EC5AB}" dt="2025-03-04T11:28:50.762" v="501" actId="478"/>
          <ac:picMkLst>
            <pc:docMk/>
            <pc:sldMk cId="107843819" sldId="4927"/>
            <ac:picMk id="75" creationId="{58A8ED38-34DD-E7CC-231C-027CD9B1413F}"/>
          </ac:picMkLst>
        </pc:picChg>
        <pc:picChg chg="del">
          <ac:chgData name="Reimer, Julius" userId="dce9009a-0763-4f32-a21b-c9ca7ef5be15" providerId="ADAL" clId="{9D680911-F593-4481-BEE7-9F2A218EC5AB}" dt="2025-03-04T11:28:53.276" v="502" actId="478"/>
          <ac:picMkLst>
            <pc:docMk/>
            <pc:sldMk cId="107843819" sldId="4927"/>
            <ac:picMk id="77" creationId="{95845CC8-E7AB-CDA0-4F7F-03768C05838C}"/>
          </ac:picMkLst>
        </pc:picChg>
        <pc:picChg chg="add mod">
          <ac:chgData name="Reimer, Julius" userId="dce9009a-0763-4f32-a21b-c9ca7ef5be15" providerId="ADAL" clId="{9D680911-F593-4481-BEE7-9F2A218EC5AB}" dt="2025-03-04T14:12:47.368" v="539"/>
          <ac:picMkLst>
            <pc:docMk/>
            <pc:sldMk cId="107843819" sldId="4927"/>
            <ac:picMk id="79" creationId="{9E1CC0F4-76FB-9256-CF8D-530A867FAFCB}"/>
          </ac:picMkLst>
        </pc:picChg>
        <pc:picChg chg="add mod">
          <ac:chgData name="Reimer, Julius" userId="dce9009a-0763-4f32-a21b-c9ca7ef5be15" providerId="ADAL" clId="{9D680911-F593-4481-BEE7-9F2A218EC5AB}" dt="2025-03-04T14:12:47.368" v="539"/>
          <ac:picMkLst>
            <pc:docMk/>
            <pc:sldMk cId="107843819" sldId="4927"/>
            <ac:picMk id="85" creationId="{AD3DCCF1-4226-A372-4FBE-D8A2BC15E579}"/>
          </ac:picMkLst>
        </pc:picChg>
        <pc:picChg chg="add del mod">
          <ac:chgData name="Reimer, Julius" userId="dce9009a-0763-4f32-a21b-c9ca7ef5be15" providerId="ADAL" clId="{9D680911-F593-4481-BEE7-9F2A218EC5AB}" dt="2025-03-04T14:38:22.178" v="1086" actId="478"/>
          <ac:picMkLst>
            <pc:docMk/>
            <pc:sldMk cId="107843819" sldId="4927"/>
            <ac:picMk id="1026" creationId="{45EC28A7-8382-DC96-40C3-F835DDC56C11}"/>
          </ac:picMkLst>
        </pc:picChg>
        <pc:picChg chg="del">
          <ac:chgData name="Reimer, Julius" userId="dce9009a-0763-4f32-a21b-c9ca7ef5be15" providerId="ADAL" clId="{9D680911-F593-4481-BEE7-9F2A218EC5AB}" dt="2025-03-04T11:28:50.762" v="501" actId="478"/>
          <ac:picMkLst>
            <pc:docMk/>
            <pc:sldMk cId="107843819" sldId="4927"/>
            <ac:picMk id="1028" creationId="{AAF66BE3-20AA-11B9-B6E8-46FC13A2A96D}"/>
          </ac:picMkLst>
        </pc:picChg>
        <pc:picChg chg="del">
          <ac:chgData name="Reimer, Julius" userId="dce9009a-0763-4f32-a21b-c9ca7ef5be15" providerId="ADAL" clId="{9D680911-F593-4481-BEE7-9F2A218EC5AB}" dt="2025-03-04T11:28:53.276" v="502" actId="478"/>
          <ac:picMkLst>
            <pc:docMk/>
            <pc:sldMk cId="107843819" sldId="4927"/>
            <ac:picMk id="1030" creationId="{2B5394C7-D2A0-DE9D-C83A-2A82DFBB7418}"/>
          </ac:picMkLst>
        </pc:picChg>
        <pc:picChg chg="del">
          <ac:chgData name="Reimer, Julius" userId="dce9009a-0763-4f32-a21b-c9ca7ef5be15" providerId="ADAL" clId="{9D680911-F593-4481-BEE7-9F2A218EC5AB}" dt="2025-03-04T11:28:57.274" v="503" actId="478"/>
          <ac:picMkLst>
            <pc:docMk/>
            <pc:sldMk cId="107843819" sldId="4927"/>
            <ac:picMk id="1032" creationId="{1EF0B222-D13C-45C8-E265-6EF7A1BE6B5E}"/>
          </ac:picMkLst>
        </pc:picChg>
        <pc:picChg chg="add mod">
          <ac:chgData name="Reimer, Julius" userId="dce9009a-0763-4f32-a21b-c9ca7ef5be15" providerId="ADAL" clId="{9D680911-F593-4481-BEE7-9F2A218EC5AB}" dt="2025-03-04T14:12:47.766" v="540"/>
          <ac:picMkLst>
            <pc:docMk/>
            <pc:sldMk cId="107843819" sldId="4927"/>
            <ac:picMk id="2058" creationId="{FDA6E1B5-1DD8-8521-E4EC-B74A56625F74}"/>
          </ac:picMkLst>
        </pc:picChg>
        <pc:picChg chg="del">
          <ac:chgData name="Reimer, Julius" userId="dce9009a-0763-4f32-a21b-c9ca7ef5be15" providerId="ADAL" clId="{9D680911-F593-4481-BEE7-9F2A218EC5AB}" dt="2025-03-04T11:28:53.276" v="502" actId="478"/>
          <ac:picMkLst>
            <pc:docMk/>
            <pc:sldMk cId="107843819" sldId="4927"/>
            <ac:picMk id="2059" creationId="{F912FEFA-5D60-BBEA-9A78-C8EAAB1C99AD}"/>
          </ac:picMkLst>
        </pc:picChg>
        <pc:picChg chg="del">
          <ac:chgData name="Reimer, Julius" userId="dce9009a-0763-4f32-a21b-c9ca7ef5be15" providerId="ADAL" clId="{9D680911-F593-4481-BEE7-9F2A218EC5AB}" dt="2025-03-04T11:28:53.276" v="502" actId="478"/>
          <ac:picMkLst>
            <pc:docMk/>
            <pc:sldMk cId="107843819" sldId="4927"/>
            <ac:picMk id="2064" creationId="{B17C0A94-390A-A6A8-2698-55A79571BFA7}"/>
          </ac:picMkLst>
        </pc:picChg>
        <pc:picChg chg="add mod">
          <ac:chgData name="Reimer, Julius" userId="dce9009a-0763-4f32-a21b-c9ca7ef5be15" providerId="ADAL" clId="{9D680911-F593-4481-BEE7-9F2A218EC5AB}" dt="2025-03-04T14:12:47.766" v="540"/>
          <ac:picMkLst>
            <pc:docMk/>
            <pc:sldMk cId="107843819" sldId="4927"/>
            <ac:picMk id="2064" creationId="{CD4C7749-8060-3B55-B96E-0C65927F4865}"/>
          </ac:picMkLst>
        </pc:picChg>
        <pc:picChg chg="del">
          <ac:chgData name="Reimer, Julius" userId="dce9009a-0763-4f32-a21b-c9ca7ef5be15" providerId="ADAL" clId="{9D680911-F593-4481-BEE7-9F2A218EC5AB}" dt="2025-03-04T11:28:53.276" v="502" actId="478"/>
          <ac:picMkLst>
            <pc:docMk/>
            <pc:sldMk cId="107843819" sldId="4927"/>
            <ac:picMk id="2065" creationId="{236F18CD-62E4-CB9B-4A82-9E7A26D7D474}"/>
          </ac:picMkLst>
        </pc:picChg>
        <pc:picChg chg="add mod">
          <ac:chgData name="Reimer, Julius" userId="dce9009a-0763-4f32-a21b-c9ca7ef5be15" providerId="ADAL" clId="{9D680911-F593-4481-BEE7-9F2A218EC5AB}" dt="2025-03-04T14:12:47.766" v="540"/>
          <ac:picMkLst>
            <pc:docMk/>
            <pc:sldMk cId="107843819" sldId="4927"/>
            <ac:picMk id="2070" creationId="{0EF22819-A19E-F831-728D-AFC2A9A44870}"/>
          </ac:picMkLst>
        </pc:picChg>
        <pc:picChg chg="del">
          <ac:chgData name="Reimer, Julius" userId="dce9009a-0763-4f32-a21b-c9ca7ef5be15" providerId="ADAL" clId="{9D680911-F593-4481-BEE7-9F2A218EC5AB}" dt="2025-03-04T11:28:53.276" v="502" actId="478"/>
          <ac:picMkLst>
            <pc:docMk/>
            <pc:sldMk cId="107843819" sldId="4927"/>
            <ac:picMk id="2075" creationId="{B20B60EF-1132-4C93-EE9B-EC1DA82FC454}"/>
          </ac:picMkLst>
        </pc:picChg>
        <pc:picChg chg="add mod">
          <ac:chgData name="Reimer, Julius" userId="dce9009a-0763-4f32-a21b-c9ca7ef5be15" providerId="ADAL" clId="{9D680911-F593-4481-BEE7-9F2A218EC5AB}" dt="2025-03-04T14:12:47.766" v="540"/>
          <ac:picMkLst>
            <pc:docMk/>
            <pc:sldMk cId="107843819" sldId="4927"/>
            <ac:picMk id="2076" creationId="{5094890B-2420-3968-EC26-F282EF4E2FD3}"/>
          </ac:picMkLst>
        </pc:picChg>
        <pc:picChg chg="add del mod modCrop">
          <ac:chgData name="Reimer, Julius" userId="dce9009a-0763-4f32-a21b-c9ca7ef5be15" providerId="ADAL" clId="{9D680911-F593-4481-BEE7-9F2A218EC5AB}" dt="2025-03-04T14:40:01.476" v="1109" actId="478"/>
          <ac:picMkLst>
            <pc:docMk/>
            <pc:sldMk cId="107843819" sldId="4927"/>
            <ac:picMk id="2220" creationId="{C64F3AC1-921E-BC58-2858-0D92224293BB}"/>
          </ac:picMkLst>
        </pc:picChg>
        <pc:picChg chg="add mod">
          <ac:chgData name="Reimer, Julius" userId="dce9009a-0763-4f32-a21b-c9ca7ef5be15" providerId="ADAL" clId="{9D680911-F593-4481-BEE7-9F2A218EC5AB}" dt="2025-03-04T14:41:05.154" v="1113" actId="164"/>
          <ac:picMkLst>
            <pc:docMk/>
            <pc:sldMk cId="107843819" sldId="4927"/>
            <ac:picMk id="2221" creationId="{51343A62-B758-3D9D-C5DE-CE398D088C17}"/>
          </ac:picMkLst>
        </pc:picChg>
        <pc:picChg chg="add del">
          <ac:chgData name="Reimer, Julius" userId="dce9009a-0763-4f32-a21b-c9ca7ef5be15" providerId="ADAL" clId="{9D680911-F593-4481-BEE7-9F2A218EC5AB}" dt="2025-03-04T14:47:04.622" v="1313" actId="478"/>
          <ac:picMkLst>
            <pc:docMk/>
            <pc:sldMk cId="107843819" sldId="4927"/>
            <ac:picMk id="2254" creationId="{F98297B3-2D44-FE1B-3B0F-85A19E86B947}"/>
          </ac:picMkLst>
        </pc:picChg>
        <pc:picChg chg="add del">
          <ac:chgData name="Reimer, Julius" userId="dce9009a-0763-4f32-a21b-c9ca7ef5be15" providerId="ADAL" clId="{9D680911-F593-4481-BEE7-9F2A218EC5AB}" dt="2025-03-04T14:47:26.758" v="1315" actId="478"/>
          <ac:picMkLst>
            <pc:docMk/>
            <pc:sldMk cId="107843819" sldId="4927"/>
            <ac:picMk id="2255" creationId="{7DE05F8D-BC6A-9A8B-A441-BC72B80F12E2}"/>
          </ac:picMkLst>
        </pc:picChg>
        <pc:picChg chg="add del mod">
          <ac:chgData name="Reimer, Julius" userId="dce9009a-0763-4f32-a21b-c9ca7ef5be15" providerId="ADAL" clId="{9D680911-F593-4481-BEE7-9F2A218EC5AB}" dt="2025-03-04T14:48:01.623" v="1321" actId="478"/>
          <ac:picMkLst>
            <pc:docMk/>
            <pc:sldMk cId="107843819" sldId="4927"/>
            <ac:picMk id="2256" creationId="{F488874E-23AA-AF40-F4FF-D303F92229DB}"/>
          </ac:picMkLst>
        </pc:picChg>
        <pc:picChg chg="add del mod modCrop">
          <ac:chgData name="Reimer, Julius" userId="dce9009a-0763-4f32-a21b-c9ca7ef5be15" providerId="ADAL" clId="{9D680911-F593-4481-BEE7-9F2A218EC5AB}" dt="2025-03-04T14:49:49.731" v="1334" actId="478"/>
          <ac:picMkLst>
            <pc:docMk/>
            <pc:sldMk cId="107843819" sldId="4927"/>
            <ac:picMk id="2257" creationId="{BA55B1FF-D7FA-02AE-59DC-98B315E56400}"/>
          </ac:picMkLst>
        </pc:picChg>
        <pc:picChg chg="add del mod">
          <ac:chgData name="Reimer, Julius" userId="dce9009a-0763-4f32-a21b-c9ca7ef5be15" providerId="ADAL" clId="{9D680911-F593-4481-BEE7-9F2A218EC5AB}" dt="2025-03-04T14:50:45.392" v="1339" actId="478"/>
          <ac:picMkLst>
            <pc:docMk/>
            <pc:sldMk cId="107843819" sldId="4927"/>
            <ac:picMk id="2258" creationId="{BEA23E09-557E-BCBE-12E8-8F3ACF9176C3}"/>
          </ac:picMkLst>
        </pc:picChg>
        <pc:picChg chg="add del mod modCrop">
          <ac:chgData name="Reimer, Julius" userId="dce9009a-0763-4f32-a21b-c9ca7ef5be15" providerId="ADAL" clId="{9D680911-F593-4481-BEE7-9F2A218EC5AB}" dt="2025-03-04T14:54:19.842" v="1463" actId="478"/>
          <ac:picMkLst>
            <pc:docMk/>
            <pc:sldMk cId="107843819" sldId="4927"/>
            <ac:picMk id="2314" creationId="{5209FBF7-77C8-2EB0-A524-2E64979629E0}"/>
          </ac:picMkLst>
        </pc:picChg>
        <pc:picChg chg="add mod">
          <ac:chgData name="Reimer, Julius" userId="dce9009a-0763-4f32-a21b-c9ca7ef5be15" providerId="ADAL" clId="{9D680911-F593-4481-BEE7-9F2A218EC5AB}" dt="2025-03-04T14:54:34.562" v="1466" actId="164"/>
          <ac:picMkLst>
            <pc:docMk/>
            <pc:sldMk cId="107843819" sldId="4927"/>
            <ac:picMk id="2316" creationId="{D3A1866C-2C0E-52B9-5D36-8DD2EFA4BF64}"/>
          </ac:picMkLst>
        </pc:picChg>
        <pc:picChg chg="mod">
          <ac:chgData name="Reimer, Julius" userId="dce9009a-0763-4f32-a21b-c9ca7ef5be15" providerId="ADAL" clId="{9D680911-F593-4481-BEE7-9F2A218EC5AB}" dt="2025-03-05T10:53:33.491" v="1995" actId="14826"/>
          <ac:picMkLst>
            <pc:docMk/>
            <pc:sldMk cId="107843819" sldId="4927"/>
            <ac:picMk id="2320" creationId="{97C9BB28-50C8-F3F6-1C04-2B356B841283}"/>
          </ac:picMkLst>
        </pc:picChg>
        <pc:picChg chg="add del mod modCrop">
          <ac:chgData name="Reimer, Julius" userId="dce9009a-0763-4f32-a21b-c9ca7ef5be15" providerId="ADAL" clId="{9D680911-F593-4481-BEE7-9F2A218EC5AB}" dt="2025-03-04T14:56:03.798" v="1521" actId="478"/>
          <ac:picMkLst>
            <pc:docMk/>
            <pc:sldMk cId="107843819" sldId="4927"/>
            <ac:picMk id="2322" creationId="{61373F0C-2333-FAD4-6D00-5B88E822E7E4}"/>
          </ac:picMkLst>
        </pc:picChg>
        <pc:picChg chg="mod">
          <ac:chgData name="Reimer, Julius" userId="dce9009a-0763-4f32-a21b-c9ca7ef5be15" providerId="ADAL" clId="{9D680911-F593-4481-BEE7-9F2A218EC5AB}" dt="2025-03-04T14:56:12.726" v="1523"/>
          <ac:picMkLst>
            <pc:docMk/>
            <pc:sldMk cId="107843819" sldId="4927"/>
            <ac:picMk id="2325" creationId="{1375E853-1F26-FDD8-5C9A-35E720A2C63D}"/>
          </ac:picMkLst>
        </pc:picChg>
        <pc:picChg chg="add del mod">
          <ac:chgData name="Reimer, Julius" userId="dce9009a-0763-4f32-a21b-c9ca7ef5be15" providerId="ADAL" clId="{9D680911-F593-4481-BEE7-9F2A218EC5AB}" dt="2025-03-04T14:56:59.438" v="1529" actId="478"/>
          <ac:picMkLst>
            <pc:docMk/>
            <pc:sldMk cId="107843819" sldId="4927"/>
            <ac:picMk id="2327" creationId="{F2E76958-F22D-844F-FE09-9A9F4FD092C7}"/>
          </ac:picMkLst>
        </pc:picChg>
        <pc:picChg chg="add del mod">
          <ac:chgData name="Reimer, Julius" userId="dce9009a-0763-4f32-a21b-c9ca7ef5be15" providerId="ADAL" clId="{9D680911-F593-4481-BEE7-9F2A218EC5AB}" dt="2025-03-04T14:58:13.308" v="1549" actId="478"/>
          <ac:picMkLst>
            <pc:docMk/>
            <pc:sldMk cId="107843819" sldId="4927"/>
            <ac:picMk id="2328" creationId="{9493A1E2-986B-D9B2-9890-EBF84D763220}"/>
          </ac:picMkLst>
        </pc:picChg>
        <pc:picChg chg="add del mod">
          <ac:chgData name="Reimer, Julius" userId="dce9009a-0763-4f32-a21b-c9ca7ef5be15" providerId="ADAL" clId="{9D680911-F593-4481-BEE7-9F2A218EC5AB}" dt="2025-03-04T14:58:27.108" v="1553" actId="478"/>
          <ac:picMkLst>
            <pc:docMk/>
            <pc:sldMk cId="107843819" sldId="4927"/>
            <ac:picMk id="2329" creationId="{05638D86-EE28-29BA-4F28-A2DE48399571}"/>
          </ac:picMkLst>
        </pc:picChg>
        <pc:picChg chg="add del mod">
          <ac:chgData name="Reimer, Julius" userId="dce9009a-0763-4f32-a21b-c9ca7ef5be15" providerId="ADAL" clId="{9D680911-F593-4481-BEE7-9F2A218EC5AB}" dt="2025-03-04T15:28:16.920" v="1738" actId="478"/>
          <ac:picMkLst>
            <pc:docMk/>
            <pc:sldMk cId="107843819" sldId="4927"/>
            <ac:picMk id="2330" creationId="{72F4670C-3FDF-80D5-B332-D280B6ECF0CB}"/>
          </ac:picMkLst>
        </pc:picChg>
      </pc:sldChg>
      <pc:sldChg chg="add del">
        <pc:chgData name="Reimer, Julius" userId="dce9009a-0763-4f32-a21b-c9ca7ef5be15" providerId="ADAL" clId="{9D680911-F593-4481-BEE7-9F2A218EC5AB}" dt="2025-03-04T08:52:33.013" v="7" actId="2696"/>
        <pc:sldMkLst>
          <pc:docMk/>
          <pc:sldMk cId="1900881985" sldId="1790800391"/>
        </pc:sldMkLst>
      </pc:sldChg>
      <pc:sldChg chg="del">
        <pc:chgData name="Reimer, Julius" userId="dce9009a-0763-4f32-a21b-c9ca7ef5be15" providerId="ADAL" clId="{9D680911-F593-4481-BEE7-9F2A218EC5AB}" dt="2025-03-04T08:50:23.815" v="5" actId="2696"/>
        <pc:sldMkLst>
          <pc:docMk/>
          <pc:sldMk cId="2489687820" sldId="2142533218"/>
        </pc:sldMkLst>
      </pc:sldChg>
      <pc:sldChg chg="del">
        <pc:chgData name="Reimer, Julius" userId="dce9009a-0763-4f32-a21b-c9ca7ef5be15" providerId="ADAL" clId="{9D680911-F593-4481-BEE7-9F2A218EC5AB}" dt="2025-03-04T08:50:23.815" v="5" actId="2696"/>
        <pc:sldMkLst>
          <pc:docMk/>
          <pc:sldMk cId="730586410" sldId="2142533219"/>
        </pc:sldMkLst>
      </pc:sldChg>
      <pc:sldChg chg="addSp delSp modSp mod">
        <pc:chgData name="Reimer, Julius" userId="dce9009a-0763-4f32-a21b-c9ca7ef5be15" providerId="ADAL" clId="{9D680911-F593-4481-BEE7-9F2A218EC5AB}" dt="2025-03-05T10:57:46.930" v="2065" actId="478"/>
        <pc:sldMkLst>
          <pc:docMk/>
          <pc:sldMk cId="3238541600" sldId="2142533220"/>
        </pc:sldMkLst>
        <pc:spChg chg="add del">
          <ac:chgData name="Reimer, Julius" userId="dce9009a-0763-4f32-a21b-c9ca7ef5be15" providerId="ADAL" clId="{9D680911-F593-4481-BEE7-9F2A218EC5AB}" dt="2025-03-05T10:57:46.930" v="2065" actId="478"/>
          <ac:spMkLst>
            <pc:docMk/>
            <pc:sldMk cId="3238541600" sldId="2142533220"/>
            <ac:spMk id="23" creationId="{00892710-C4D7-E696-4B69-B41515BD0B95}"/>
          </ac:spMkLst>
        </pc:spChg>
        <pc:spChg chg="mod">
          <ac:chgData name="Reimer, Julius" userId="dce9009a-0763-4f32-a21b-c9ca7ef5be15" providerId="ADAL" clId="{9D680911-F593-4481-BEE7-9F2A218EC5AB}" dt="2025-03-04T10:09:28.846" v="119" actId="14100"/>
          <ac:spMkLst>
            <pc:docMk/>
            <pc:sldMk cId="3238541600" sldId="2142533220"/>
            <ac:spMk id="24" creationId="{AA0B0ABA-0A0B-68EB-C15D-248957080E56}"/>
          </ac:spMkLst>
        </pc:spChg>
        <pc:graphicFrameChg chg="add del">
          <ac:chgData name="Reimer, Julius" userId="dce9009a-0763-4f32-a21b-c9ca7ef5be15" providerId="ADAL" clId="{9D680911-F593-4481-BEE7-9F2A218EC5AB}" dt="2025-03-05T10:57:35.652" v="2064" actId="478"/>
          <ac:graphicFrameMkLst>
            <pc:docMk/>
            <pc:sldMk cId="3238541600" sldId="2142533220"/>
            <ac:graphicFrameMk id="6" creationId="{5DF74D59-C26F-7D15-1DDF-A64E74804E0E}"/>
          </ac:graphicFrameMkLst>
        </pc:graphicFrameChg>
      </pc:sldChg>
      <pc:sldChg chg="modSp mod">
        <pc:chgData name="Reimer, Julius" userId="dce9009a-0763-4f32-a21b-c9ca7ef5be15" providerId="ADAL" clId="{9D680911-F593-4481-BEE7-9F2A218EC5AB}" dt="2025-03-04T15:32:52.057" v="1812" actId="20577"/>
        <pc:sldMkLst>
          <pc:docMk/>
          <pc:sldMk cId="2837624639" sldId="2142533221"/>
        </pc:sldMkLst>
        <pc:spChg chg="mod">
          <ac:chgData name="Reimer, Julius" userId="dce9009a-0763-4f32-a21b-c9ca7ef5be15" providerId="ADAL" clId="{9D680911-F593-4481-BEE7-9F2A218EC5AB}" dt="2025-03-04T15:32:52.057" v="1812" actId="20577"/>
          <ac:spMkLst>
            <pc:docMk/>
            <pc:sldMk cId="2837624639" sldId="2142533221"/>
            <ac:spMk id="20" creationId="{E35E1744-E548-223E-5AEF-E073B4733541}"/>
          </ac:spMkLst>
        </pc:spChg>
      </pc:sldChg>
      <pc:sldChg chg="modSp add del mod">
        <pc:chgData name="Reimer, Julius" userId="dce9009a-0763-4f32-a21b-c9ca7ef5be15" providerId="ADAL" clId="{9D680911-F593-4481-BEE7-9F2A218EC5AB}" dt="2025-03-04T15:20:41.906" v="1671" actId="2696"/>
        <pc:sldMkLst>
          <pc:docMk/>
          <pc:sldMk cId="258571330" sldId="2142533223"/>
        </pc:sldMkLst>
        <pc:grpChg chg="mod">
          <ac:chgData name="Reimer, Julius" userId="dce9009a-0763-4f32-a21b-c9ca7ef5be15" providerId="ADAL" clId="{9D680911-F593-4481-BEE7-9F2A218EC5AB}" dt="2025-03-04T15:19:28.514" v="1651" actId="1076"/>
          <ac:grpSpMkLst>
            <pc:docMk/>
            <pc:sldMk cId="258571330" sldId="2142533223"/>
            <ac:grpSpMk id="95" creationId="{8017BAE4-50B0-34F2-2DD2-10D01C4355F3}"/>
          </ac:grpSpMkLst>
        </pc:grpChg>
        <pc:grpChg chg="mod">
          <ac:chgData name="Reimer, Julius" userId="dce9009a-0763-4f32-a21b-c9ca7ef5be15" providerId="ADAL" clId="{9D680911-F593-4481-BEE7-9F2A218EC5AB}" dt="2025-03-04T15:19:41.129" v="1657" actId="1076"/>
          <ac:grpSpMkLst>
            <pc:docMk/>
            <pc:sldMk cId="258571330" sldId="2142533223"/>
            <ac:grpSpMk id="1050" creationId="{B56A6C28-ACD4-7FB9-378E-704E7C8929A3}"/>
          </ac:grpSpMkLst>
        </pc:grpChg>
        <pc:grpChg chg="mod">
          <ac:chgData name="Reimer, Julius" userId="dce9009a-0763-4f32-a21b-c9ca7ef5be15" providerId="ADAL" clId="{9D680911-F593-4481-BEE7-9F2A218EC5AB}" dt="2025-03-04T15:20:25.546" v="1668" actId="1076"/>
          <ac:grpSpMkLst>
            <pc:docMk/>
            <pc:sldMk cId="258571330" sldId="2142533223"/>
            <ac:grpSpMk id="1055" creationId="{6F444E75-D91B-E34F-F41C-A185D55BD743}"/>
          </ac:grpSpMkLst>
        </pc:grpChg>
        <pc:grpChg chg="mod">
          <ac:chgData name="Reimer, Julius" userId="dce9009a-0763-4f32-a21b-c9ca7ef5be15" providerId="ADAL" clId="{9D680911-F593-4481-BEE7-9F2A218EC5AB}" dt="2025-03-04T15:19:31.177" v="1652" actId="1076"/>
          <ac:grpSpMkLst>
            <pc:docMk/>
            <pc:sldMk cId="258571330" sldId="2142533223"/>
            <ac:grpSpMk id="2192" creationId="{349CAF6C-F88D-6B9D-CAE2-1991DC093342}"/>
          </ac:grpSpMkLst>
        </pc:grpChg>
        <pc:grpChg chg="mod">
          <ac:chgData name="Reimer, Julius" userId="dce9009a-0763-4f32-a21b-c9ca7ef5be15" providerId="ADAL" clId="{9D680911-F593-4481-BEE7-9F2A218EC5AB}" dt="2025-03-04T15:20:00.549" v="1662" actId="1076"/>
          <ac:grpSpMkLst>
            <pc:docMk/>
            <pc:sldMk cId="258571330" sldId="2142533223"/>
            <ac:grpSpMk id="2193" creationId="{40D8FCB2-45FD-6F78-F32D-5E65B490885B}"/>
          </ac:grpSpMkLst>
        </pc:grpChg>
        <pc:grpChg chg="mod">
          <ac:chgData name="Reimer, Julius" userId="dce9009a-0763-4f32-a21b-c9ca7ef5be15" providerId="ADAL" clId="{9D680911-F593-4481-BEE7-9F2A218EC5AB}" dt="2025-03-04T15:19:53.674" v="1661" actId="1076"/>
          <ac:grpSpMkLst>
            <pc:docMk/>
            <pc:sldMk cId="258571330" sldId="2142533223"/>
            <ac:grpSpMk id="2198" creationId="{00B371E2-E67C-D774-BAA1-5AF7D7C64C8D}"/>
          </ac:grpSpMkLst>
        </pc:grpChg>
        <pc:grpChg chg="mod">
          <ac:chgData name="Reimer, Julius" userId="dce9009a-0763-4f32-a21b-c9ca7ef5be15" providerId="ADAL" clId="{9D680911-F593-4481-BEE7-9F2A218EC5AB}" dt="2025-03-04T15:19:52.179" v="1660" actId="1076"/>
          <ac:grpSpMkLst>
            <pc:docMk/>
            <pc:sldMk cId="258571330" sldId="2142533223"/>
            <ac:grpSpMk id="2216" creationId="{F33CAC04-CB0F-FBB5-116D-06C2E6B4A093}"/>
          </ac:grpSpMkLst>
        </pc:grpChg>
        <pc:grpChg chg="mod">
          <ac:chgData name="Reimer, Julius" userId="dce9009a-0763-4f32-a21b-c9ca7ef5be15" providerId="ADAL" clId="{9D680911-F593-4481-BEE7-9F2A218EC5AB}" dt="2025-03-04T15:20:04.050" v="1663" actId="1076"/>
          <ac:grpSpMkLst>
            <pc:docMk/>
            <pc:sldMk cId="258571330" sldId="2142533223"/>
            <ac:grpSpMk id="2217" creationId="{80DE2C34-430F-578D-CBE2-4D0D0F6B7524}"/>
          </ac:grpSpMkLst>
        </pc:grpChg>
        <pc:grpChg chg="mod">
          <ac:chgData name="Reimer, Julius" userId="dce9009a-0763-4f32-a21b-c9ca7ef5be15" providerId="ADAL" clId="{9D680911-F593-4481-BEE7-9F2A218EC5AB}" dt="2025-03-04T15:19:50.633" v="1659" actId="1076"/>
          <ac:grpSpMkLst>
            <pc:docMk/>
            <pc:sldMk cId="258571330" sldId="2142533223"/>
            <ac:grpSpMk id="2218" creationId="{56CA9FB1-138D-2103-D177-142118BEF3C3}"/>
          </ac:grpSpMkLst>
        </pc:grpChg>
        <pc:grpChg chg="mod">
          <ac:chgData name="Reimer, Julius" userId="dce9009a-0763-4f32-a21b-c9ca7ef5be15" providerId="ADAL" clId="{9D680911-F593-4481-BEE7-9F2A218EC5AB}" dt="2025-03-04T15:19:47.018" v="1658" actId="1076"/>
          <ac:grpSpMkLst>
            <pc:docMk/>
            <pc:sldMk cId="258571330" sldId="2142533223"/>
            <ac:grpSpMk id="2224" creationId="{4B85C432-66DE-1F2F-A70A-539064DA5FC4}"/>
          </ac:grpSpMkLst>
        </pc:grpChg>
        <pc:grpChg chg="mod">
          <ac:chgData name="Reimer, Julius" userId="dce9009a-0763-4f32-a21b-c9ca7ef5be15" providerId="ADAL" clId="{9D680911-F593-4481-BEE7-9F2A218EC5AB}" dt="2025-03-04T15:20:22.906" v="1667" actId="1076"/>
          <ac:grpSpMkLst>
            <pc:docMk/>
            <pc:sldMk cId="258571330" sldId="2142533223"/>
            <ac:grpSpMk id="2244" creationId="{16616F6A-90B9-D6E1-052B-6ADED5CB2A28}"/>
          </ac:grpSpMkLst>
        </pc:grpChg>
        <pc:grpChg chg="mod">
          <ac:chgData name="Reimer, Julius" userId="dce9009a-0763-4f32-a21b-c9ca7ef5be15" providerId="ADAL" clId="{9D680911-F593-4481-BEE7-9F2A218EC5AB}" dt="2025-03-04T15:20:12.290" v="1665" actId="1076"/>
          <ac:grpSpMkLst>
            <pc:docMk/>
            <pc:sldMk cId="258571330" sldId="2142533223"/>
            <ac:grpSpMk id="2249" creationId="{1696DC29-590E-7E64-D1D7-6176C04DBA65}"/>
          </ac:grpSpMkLst>
        </pc:grpChg>
        <pc:grpChg chg="mod">
          <ac:chgData name="Reimer, Julius" userId="dce9009a-0763-4f32-a21b-c9ca7ef5be15" providerId="ADAL" clId="{9D680911-F593-4481-BEE7-9F2A218EC5AB}" dt="2025-03-04T15:20:40.170" v="1670" actId="1076"/>
          <ac:grpSpMkLst>
            <pc:docMk/>
            <pc:sldMk cId="258571330" sldId="2142533223"/>
            <ac:grpSpMk id="2274" creationId="{3C0D911D-69E3-E3F7-849D-3FF46329A33E}"/>
          </ac:grpSpMkLst>
        </pc:grpChg>
        <pc:grpChg chg="mod">
          <ac:chgData name="Reimer, Julius" userId="dce9009a-0763-4f32-a21b-c9ca7ef5be15" providerId="ADAL" clId="{9D680911-F593-4481-BEE7-9F2A218EC5AB}" dt="2025-03-04T15:20:15.082" v="1666" actId="1076"/>
          <ac:grpSpMkLst>
            <pc:docMk/>
            <pc:sldMk cId="258571330" sldId="2142533223"/>
            <ac:grpSpMk id="2279" creationId="{0EBEA7D2-4F94-FB10-FAC7-4BC5893C884C}"/>
          </ac:grpSpMkLst>
        </pc:grpChg>
        <pc:grpChg chg="mod">
          <ac:chgData name="Reimer, Julius" userId="dce9009a-0763-4f32-a21b-c9ca7ef5be15" providerId="ADAL" clId="{9D680911-F593-4481-BEE7-9F2A218EC5AB}" dt="2025-03-04T15:20:28.682" v="1669" actId="1076"/>
          <ac:grpSpMkLst>
            <pc:docMk/>
            <pc:sldMk cId="258571330" sldId="2142533223"/>
            <ac:grpSpMk id="2294" creationId="{900B1D74-8810-1D52-EE12-637892B4FCC6}"/>
          </ac:grpSpMkLst>
        </pc:grpChg>
        <pc:grpChg chg="mod">
          <ac:chgData name="Reimer, Julius" userId="dce9009a-0763-4f32-a21b-c9ca7ef5be15" providerId="ADAL" clId="{9D680911-F593-4481-BEE7-9F2A218EC5AB}" dt="2025-03-04T15:19:36.665" v="1656" actId="1076"/>
          <ac:grpSpMkLst>
            <pc:docMk/>
            <pc:sldMk cId="258571330" sldId="2142533223"/>
            <ac:grpSpMk id="2304" creationId="{499E6639-5849-42BA-8538-16AEA5F5DD3A}"/>
          </ac:grpSpMkLst>
        </pc:grpChg>
        <pc:grpChg chg="mod">
          <ac:chgData name="Reimer, Julius" userId="dce9009a-0763-4f32-a21b-c9ca7ef5be15" providerId="ADAL" clId="{9D680911-F593-4481-BEE7-9F2A218EC5AB}" dt="2025-03-04T15:19:35.217" v="1655" actId="1076"/>
          <ac:grpSpMkLst>
            <pc:docMk/>
            <pc:sldMk cId="258571330" sldId="2142533223"/>
            <ac:grpSpMk id="2321" creationId="{F7FDEE4E-B37F-DA64-ED09-D03BF9B70F8C}"/>
          </ac:grpSpMkLst>
        </pc:grpChg>
      </pc:sldChg>
      <pc:sldChg chg="modSp add del">
        <pc:chgData name="Reimer, Julius" userId="dce9009a-0763-4f32-a21b-c9ca7ef5be15" providerId="ADAL" clId="{9D680911-F593-4481-BEE7-9F2A218EC5AB}" dt="2025-03-04T08:52:33.013" v="7" actId="2696"/>
        <pc:sldMkLst>
          <pc:docMk/>
          <pc:sldMk cId="1472112636" sldId="2145706004"/>
        </pc:sldMkLst>
        <pc:spChg chg="mod">
          <ac:chgData name="Reimer, Julius" userId="dce9009a-0763-4f32-a21b-c9ca7ef5be15" providerId="ADAL" clId="{9D680911-F593-4481-BEE7-9F2A218EC5AB}" dt="2025-03-04T08:28:03.621" v="0"/>
          <ac:spMkLst>
            <pc:docMk/>
            <pc:sldMk cId="1472112636" sldId="2145706004"/>
            <ac:spMk id="5" creationId="{C2AC2463-0D2F-A477-B810-E28446B1BCA9}"/>
          </ac:spMkLst>
        </pc:spChg>
        <pc:spChg chg="mod">
          <ac:chgData name="Reimer, Julius" userId="dce9009a-0763-4f32-a21b-c9ca7ef5be15" providerId="ADAL" clId="{9D680911-F593-4481-BEE7-9F2A218EC5AB}" dt="2025-03-04T08:28:03.621" v="0"/>
          <ac:spMkLst>
            <pc:docMk/>
            <pc:sldMk cId="1472112636" sldId="2145706004"/>
            <ac:spMk id="6" creationId="{22CBDF16-5B54-9595-0010-31373CCC6B18}"/>
          </ac:spMkLst>
        </pc:spChg>
      </pc:sldChg>
      <pc:sldChg chg="add del">
        <pc:chgData name="Reimer, Julius" userId="dce9009a-0763-4f32-a21b-c9ca7ef5be15" providerId="ADAL" clId="{9D680911-F593-4481-BEE7-9F2A218EC5AB}" dt="2025-03-04T08:53:20.866" v="11" actId="2696"/>
        <pc:sldMkLst>
          <pc:docMk/>
          <pc:sldMk cId="1182377620" sldId="2147481415"/>
        </pc:sldMkLst>
      </pc:sldChg>
      <pc:sldChg chg="add del">
        <pc:chgData name="Reimer, Julius" userId="dce9009a-0763-4f32-a21b-c9ca7ef5be15" providerId="ADAL" clId="{9D680911-F593-4481-BEE7-9F2A218EC5AB}" dt="2025-03-04T08:52:59.492" v="8" actId="2696"/>
        <pc:sldMkLst>
          <pc:docMk/>
          <pc:sldMk cId="2516997239" sldId="2147481417"/>
        </pc:sldMkLst>
      </pc:sldChg>
      <pc:sldChg chg="modSp add del">
        <pc:chgData name="Reimer, Julius" userId="dce9009a-0763-4f32-a21b-c9ca7ef5be15" providerId="ADAL" clId="{9D680911-F593-4481-BEE7-9F2A218EC5AB}" dt="2025-03-04T11:24:13.875" v="439" actId="2696"/>
        <pc:sldMkLst>
          <pc:docMk/>
          <pc:sldMk cId="1869600006" sldId="2147481474"/>
        </pc:sldMkLst>
        <pc:spChg chg="mod">
          <ac:chgData name="Reimer, Julius" userId="dce9009a-0763-4f32-a21b-c9ca7ef5be15" providerId="ADAL" clId="{9D680911-F593-4481-BEE7-9F2A218EC5AB}" dt="2025-03-04T08:28:03.621" v="0"/>
          <ac:spMkLst>
            <pc:docMk/>
            <pc:sldMk cId="1869600006" sldId="2147481474"/>
            <ac:spMk id="8" creationId="{FA5B4295-56F7-247D-6694-E563C35ED2B0}"/>
          </ac:spMkLst>
        </pc:spChg>
      </pc:sldChg>
      <pc:sldChg chg="modSp add del mod">
        <pc:chgData name="Reimer, Julius" userId="dce9009a-0763-4f32-a21b-c9ca7ef5be15" providerId="ADAL" clId="{9D680911-F593-4481-BEE7-9F2A218EC5AB}" dt="2025-03-04T15:03:58.968" v="1624" actId="2696"/>
        <pc:sldMkLst>
          <pc:docMk/>
          <pc:sldMk cId="4284602128" sldId="2147481488"/>
        </pc:sldMkLst>
        <pc:spChg chg="mod">
          <ac:chgData name="Reimer, Julius" userId="dce9009a-0763-4f32-a21b-c9ca7ef5be15" providerId="ADAL" clId="{9D680911-F593-4481-BEE7-9F2A218EC5AB}" dt="2025-03-04T08:28:03.621" v="0"/>
          <ac:spMkLst>
            <pc:docMk/>
            <pc:sldMk cId="4284602128" sldId="2147481488"/>
            <ac:spMk id="4" creationId="{B28BAAEA-8DF4-4F3F-CD15-A28BD72F4D37}"/>
          </ac:spMkLst>
        </pc:spChg>
        <pc:spChg chg="mod">
          <ac:chgData name="Reimer, Julius" userId="dce9009a-0763-4f32-a21b-c9ca7ef5be15" providerId="ADAL" clId="{9D680911-F593-4481-BEE7-9F2A218EC5AB}" dt="2025-03-04T08:28:03.621" v="0"/>
          <ac:spMkLst>
            <pc:docMk/>
            <pc:sldMk cId="4284602128" sldId="2147481488"/>
            <ac:spMk id="6" creationId="{7C21B9FC-BA7B-4B56-3DE2-4979E33521C4}"/>
          </ac:spMkLst>
        </pc:spChg>
        <pc:picChg chg="mod modCrop">
          <ac:chgData name="Reimer, Julius" userId="dce9009a-0763-4f32-a21b-c9ca7ef5be15" providerId="ADAL" clId="{9D680911-F593-4481-BEE7-9F2A218EC5AB}" dt="2025-03-04T14:22:25.947" v="813" actId="18131"/>
          <ac:picMkLst>
            <pc:docMk/>
            <pc:sldMk cId="4284602128" sldId="2147481488"/>
            <ac:picMk id="90" creationId="{996C18F8-3B0A-9317-379A-48B0F00E96BF}"/>
          </ac:picMkLst>
        </pc:picChg>
      </pc:sldChg>
      <pc:sldChg chg="modSp add del mod">
        <pc:chgData name="Reimer, Julius" userId="dce9009a-0763-4f32-a21b-c9ca7ef5be15" providerId="ADAL" clId="{9D680911-F593-4481-BEE7-9F2A218EC5AB}" dt="2025-03-04T08:51:03.873" v="6" actId="2696"/>
        <pc:sldMkLst>
          <pc:docMk/>
          <pc:sldMk cId="1593775917" sldId="2147481507"/>
        </pc:sldMkLst>
        <pc:spChg chg="mod">
          <ac:chgData name="Reimer, Julius" userId="dce9009a-0763-4f32-a21b-c9ca7ef5be15" providerId="ADAL" clId="{9D680911-F593-4481-BEE7-9F2A218EC5AB}" dt="2025-03-04T08:28:03.791" v="2" actId="27636"/>
          <ac:spMkLst>
            <pc:docMk/>
            <pc:sldMk cId="1593775917" sldId="2147481507"/>
            <ac:spMk id="5" creationId="{1CB1849B-AD74-BC1C-60D9-A52330278943}"/>
          </ac:spMkLst>
        </pc:spChg>
        <pc:spChg chg="mod">
          <ac:chgData name="Reimer, Julius" userId="dce9009a-0763-4f32-a21b-c9ca7ef5be15" providerId="ADAL" clId="{9D680911-F593-4481-BEE7-9F2A218EC5AB}" dt="2025-03-04T08:28:03.788" v="1" actId="27636"/>
          <ac:spMkLst>
            <pc:docMk/>
            <pc:sldMk cId="1593775917" sldId="2147481507"/>
            <ac:spMk id="6" creationId="{7DD2B55E-415A-3C93-7384-544068D41AFF}"/>
          </ac:spMkLst>
        </pc:spChg>
      </pc:sldChg>
      <pc:sldChg chg="modSp add del mod">
        <pc:chgData name="Reimer, Julius" userId="dce9009a-0763-4f32-a21b-c9ca7ef5be15" providerId="ADAL" clId="{9D680911-F593-4481-BEE7-9F2A218EC5AB}" dt="2025-03-04T08:53:16.403" v="10" actId="2696"/>
        <pc:sldMkLst>
          <pc:docMk/>
          <pc:sldMk cId="3016503165" sldId="2147481508"/>
        </pc:sldMkLst>
        <pc:spChg chg="mod">
          <ac:chgData name="Reimer, Julius" userId="dce9009a-0763-4f32-a21b-c9ca7ef5be15" providerId="ADAL" clId="{9D680911-F593-4481-BEE7-9F2A218EC5AB}" dt="2025-03-04T08:28:03.797" v="3" actId="27636"/>
          <ac:spMkLst>
            <pc:docMk/>
            <pc:sldMk cId="3016503165" sldId="2147481508"/>
            <ac:spMk id="5" creationId="{1D49AD3F-C097-2B97-CEF7-F75933198918}"/>
          </ac:spMkLst>
        </pc:spChg>
        <pc:spChg chg="mod">
          <ac:chgData name="Reimer, Julius" userId="dce9009a-0763-4f32-a21b-c9ca7ef5be15" providerId="ADAL" clId="{9D680911-F593-4481-BEE7-9F2A218EC5AB}" dt="2025-03-04T08:28:03.798" v="4" actId="27636"/>
          <ac:spMkLst>
            <pc:docMk/>
            <pc:sldMk cId="3016503165" sldId="2147481508"/>
            <ac:spMk id="6" creationId="{D000A290-0F4C-9579-79F6-863D9EA4DFC5}"/>
          </ac:spMkLst>
        </pc:spChg>
      </pc:sldChg>
      <pc:sldChg chg="modSp add del">
        <pc:chgData name="Reimer, Julius" userId="dce9009a-0763-4f32-a21b-c9ca7ef5be15" providerId="ADAL" clId="{9D680911-F593-4481-BEE7-9F2A218EC5AB}" dt="2025-03-04T11:24:11.503" v="438" actId="2696"/>
        <pc:sldMkLst>
          <pc:docMk/>
          <pc:sldMk cId="4108039513" sldId="2147481509"/>
        </pc:sldMkLst>
        <pc:spChg chg="mod">
          <ac:chgData name="Reimer, Julius" userId="dce9009a-0763-4f32-a21b-c9ca7ef5be15" providerId="ADAL" clId="{9D680911-F593-4481-BEE7-9F2A218EC5AB}" dt="2025-03-04T08:28:03.621" v="0"/>
          <ac:spMkLst>
            <pc:docMk/>
            <pc:sldMk cId="4108039513" sldId="2147481509"/>
            <ac:spMk id="5" creationId="{D1502B4F-F605-D4A5-2DEA-65C2953C5770}"/>
          </ac:spMkLst>
        </pc:spChg>
        <pc:spChg chg="mod">
          <ac:chgData name="Reimer, Julius" userId="dce9009a-0763-4f32-a21b-c9ca7ef5be15" providerId="ADAL" clId="{9D680911-F593-4481-BEE7-9F2A218EC5AB}" dt="2025-03-04T08:28:03.621" v="0"/>
          <ac:spMkLst>
            <pc:docMk/>
            <pc:sldMk cId="4108039513" sldId="2147481509"/>
            <ac:spMk id="6" creationId="{0D18FF76-FBD7-6780-9C96-615038A27F92}"/>
          </ac:spMkLst>
        </pc:spChg>
      </pc:sldChg>
      <pc:sldChg chg="modSp add del">
        <pc:chgData name="Reimer, Julius" userId="dce9009a-0763-4f32-a21b-c9ca7ef5be15" providerId="ADAL" clId="{9D680911-F593-4481-BEE7-9F2A218EC5AB}" dt="2025-03-04T08:52:33.013" v="7" actId="2696"/>
        <pc:sldMkLst>
          <pc:docMk/>
          <pc:sldMk cId="513950480" sldId="2147481512"/>
        </pc:sldMkLst>
        <pc:spChg chg="mod">
          <ac:chgData name="Reimer, Julius" userId="dce9009a-0763-4f32-a21b-c9ca7ef5be15" providerId="ADAL" clId="{9D680911-F593-4481-BEE7-9F2A218EC5AB}" dt="2025-03-04T08:28:03.621" v="0"/>
          <ac:spMkLst>
            <pc:docMk/>
            <pc:sldMk cId="513950480" sldId="2147481512"/>
            <ac:spMk id="5" creationId="{1A614BD2-7E19-CBC2-47E9-FE91E81CC86A}"/>
          </ac:spMkLst>
        </pc:spChg>
        <pc:spChg chg="mod">
          <ac:chgData name="Reimer, Julius" userId="dce9009a-0763-4f32-a21b-c9ca7ef5be15" providerId="ADAL" clId="{9D680911-F593-4481-BEE7-9F2A218EC5AB}" dt="2025-03-04T08:28:03.621" v="0"/>
          <ac:spMkLst>
            <pc:docMk/>
            <pc:sldMk cId="513950480" sldId="2147481512"/>
            <ac:spMk id="6" creationId="{CFC237E6-7530-40C8-83D9-FA52696FCE51}"/>
          </ac:spMkLst>
        </pc:spChg>
      </pc:sldChg>
      <pc:sldChg chg="modSp add del">
        <pc:chgData name="Reimer, Julius" userId="dce9009a-0763-4f32-a21b-c9ca7ef5be15" providerId="ADAL" clId="{9D680911-F593-4481-BEE7-9F2A218EC5AB}" dt="2025-03-04T08:51:03.873" v="6" actId="2696"/>
        <pc:sldMkLst>
          <pc:docMk/>
          <pc:sldMk cId="2990916117" sldId="2147481513"/>
        </pc:sldMkLst>
        <pc:spChg chg="mod">
          <ac:chgData name="Reimer, Julius" userId="dce9009a-0763-4f32-a21b-c9ca7ef5be15" providerId="ADAL" clId="{9D680911-F593-4481-BEE7-9F2A218EC5AB}" dt="2025-03-04T08:28:03.621" v="0"/>
          <ac:spMkLst>
            <pc:docMk/>
            <pc:sldMk cId="2990916117" sldId="2147481513"/>
            <ac:spMk id="13" creationId="{64B69CE7-3070-2140-0787-AD5095B2D488}"/>
          </ac:spMkLst>
        </pc:spChg>
      </pc:sldChg>
      <pc:sldChg chg="add del">
        <pc:chgData name="Reimer, Julius" userId="dce9009a-0763-4f32-a21b-c9ca7ef5be15" providerId="ADAL" clId="{9D680911-F593-4481-BEE7-9F2A218EC5AB}" dt="2025-03-04T14:46:21.539" v="1310" actId="2696"/>
        <pc:sldMkLst>
          <pc:docMk/>
          <pc:sldMk cId="2245509076" sldId="2147481517"/>
        </pc:sldMkLst>
      </pc:sldChg>
      <pc:sldChg chg="modSp add del">
        <pc:chgData name="Reimer, Julius" userId="dce9009a-0763-4f32-a21b-c9ca7ef5be15" providerId="ADAL" clId="{9D680911-F593-4481-BEE7-9F2A218EC5AB}" dt="2025-03-04T14:46:15.062" v="1309" actId="2696"/>
        <pc:sldMkLst>
          <pc:docMk/>
          <pc:sldMk cId="2515257968" sldId="2147481518"/>
        </pc:sldMkLst>
        <pc:spChg chg="mod">
          <ac:chgData name="Reimer, Julius" userId="dce9009a-0763-4f32-a21b-c9ca7ef5be15" providerId="ADAL" clId="{9D680911-F593-4481-BEE7-9F2A218EC5AB}" dt="2025-03-04T08:28:03.621" v="0"/>
          <ac:spMkLst>
            <pc:docMk/>
            <pc:sldMk cId="2515257968" sldId="2147481518"/>
            <ac:spMk id="2" creationId="{DFC83621-206B-BECF-F0FD-56E5B50D6738}"/>
          </ac:spMkLst>
        </pc:spChg>
      </pc:sldChg>
      <pc:sldChg chg="modSp add del">
        <pc:chgData name="Reimer, Julius" userId="dce9009a-0763-4f32-a21b-c9ca7ef5be15" providerId="ADAL" clId="{9D680911-F593-4481-BEE7-9F2A218EC5AB}" dt="2025-03-04T14:46:15.062" v="1309" actId="2696"/>
        <pc:sldMkLst>
          <pc:docMk/>
          <pc:sldMk cId="1569540219" sldId="2147481519"/>
        </pc:sldMkLst>
        <pc:spChg chg="mod">
          <ac:chgData name="Reimer, Julius" userId="dce9009a-0763-4f32-a21b-c9ca7ef5be15" providerId="ADAL" clId="{9D680911-F593-4481-BEE7-9F2A218EC5AB}" dt="2025-03-04T08:28:03.621" v="0"/>
          <ac:spMkLst>
            <pc:docMk/>
            <pc:sldMk cId="1569540219" sldId="2147481519"/>
            <ac:spMk id="5" creationId="{D27C16CA-6234-46F3-AF25-C05AF6431A55}"/>
          </ac:spMkLst>
        </pc:spChg>
      </pc:sldChg>
      <pc:sldChg chg="modSp add del">
        <pc:chgData name="Reimer, Julius" userId="dce9009a-0763-4f32-a21b-c9ca7ef5be15" providerId="ADAL" clId="{9D680911-F593-4481-BEE7-9F2A218EC5AB}" dt="2025-03-04T14:46:15.062" v="1309" actId="2696"/>
        <pc:sldMkLst>
          <pc:docMk/>
          <pc:sldMk cId="3098920794" sldId="2147481520"/>
        </pc:sldMkLst>
        <pc:spChg chg="mod">
          <ac:chgData name="Reimer, Julius" userId="dce9009a-0763-4f32-a21b-c9ca7ef5be15" providerId="ADAL" clId="{9D680911-F593-4481-BEE7-9F2A218EC5AB}" dt="2025-03-04T08:28:03.621" v="0"/>
          <ac:spMkLst>
            <pc:docMk/>
            <pc:sldMk cId="3098920794" sldId="2147481520"/>
            <ac:spMk id="6" creationId="{75184AAC-370B-9D66-D1A8-509E55EBAAE7}"/>
          </ac:spMkLst>
        </pc:spChg>
      </pc:sldChg>
      <pc:sldChg chg="modSp add del">
        <pc:chgData name="Reimer, Julius" userId="dce9009a-0763-4f32-a21b-c9ca7ef5be15" providerId="ADAL" clId="{9D680911-F593-4481-BEE7-9F2A218EC5AB}" dt="2025-03-04T14:46:21.539" v="1310" actId="2696"/>
        <pc:sldMkLst>
          <pc:docMk/>
          <pc:sldMk cId="2366411195" sldId="2147481521"/>
        </pc:sldMkLst>
        <pc:spChg chg="mod">
          <ac:chgData name="Reimer, Julius" userId="dce9009a-0763-4f32-a21b-c9ca7ef5be15" providerId="ADAL" clId="{9D680911-F593-4481-BEE7-9F2A218EC5AB}" dt="2025-03-04T08:28:03.621" v="0"/>
          <ac:spMkLst>
            <pc:docMk/>
            <pc:sldMk cId="2366411195" sldId="2147481521"/>
            <ac:spMk id="5" creationId="{CF8DC0D8-B1C1-AE98-49AE-688984C73959}"/>
          </ac:spMkLst>
        </pc:spChg>
        <pc:spChg chg="mod">
          <ac:chgData name="Reimer, Julius" userId="dce9009a-0763-4f32-a21b-c9ca7ef5be15" providerId="ADAL" clId="{9D680911-F593-4481-BEE7-9F2A218EC5AB}" dt="2025-03-04T08:28:03.621" v="0"/>
          <ac:spMkLst>
            <pc:docMk/>
            <pc:sldMk cId="2366411195" sldId="2147481521"/>
            <ac:spMk id="6" creationId="{7BB609DC-2190-D214-C920-43DDF225C485}"/>
          </ac:spMkLst>
        </pc:spChg>
      </pc:sldChg>
      <pc:sldMasterChg chg="delSldLayout">
        <pc:chgData name="Reimer, Julius" userId="dce9009a-0763-4f32-a21b-c9ca7ef5be15" providerId="ADAL" clId="{9D680911-F593-4481-BEE7-9F2A218EC5AB}" dt="2025-03-04T14:46:21.539" v="1310" actId="2696"/>
        <pc:sldMasterMkLst>
          <pc:docMk/>
          <pc:sldMasterMk cId="4187617838" sldId="2147483719"/>
        </pc:sldMasterMkLst>
        <pc:sldLayoutChg chg="del">
          <pc:chgData name="Reimer, Julius" userId="dce9009a-0763-4f32-a21b-c9ca7ef5be15" providerId="ADAL" clId="{9D680911-F593-4481-BEE7-9F2A218EC5AB}" dt="2025-03-04T14:46:21.539" v="1310" actId="2696"/>
          <pc:sldLayoutMkLst>
            <pc:docMk/>
            <pc:sldMasterMk cId="4187617838" sldId="2147483719"/>
            <pc:sldLayoutMk cId="71563005" sldId="214748375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ln>
              <a:solidFill>
                <a:schemeClr val="bg1"/>
              </a:solidFill>
            </a:ln>
          </c:spPr>
          <c:explosion val="2"/>
          <c:dPt>
            <c:idx val="0"/>
            <c:bubble3D val="0"/>
            <c:spPr>
              <a:solidFill>
                <a:schemeClr val="accent1"/>
              </a:solidFill>
              <a:ln w="19050">
                <a:solidFill>
                  <a:schemeClr val="bg1"/>
                </a:solidFill>
              </a:ln>
              <a:effectLst/>
            </c:spPr>
            <c:extLst>
              <c:ext xmlns:c16="http://schemas.microsoft.com/office/drawing/2014/chart" uri="{C3380CC4-5D6E-409C-BE32-E72D297353CC}">
                <c16:uniqueId val="{00000001-2A24-4CF6-B6A5-F5717A0A7B8D}"/>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2A24-4CF6-B6A5-F5717A0A7B8D}"/>
              </c:ext>
            </c:extLst>
          </c:dPt>
          <c:dPt>
            <c:idx val="2"/>
            <c:bubble3D val="0"/>
            <c:spPr>
              <a:solidFill>
                <a:schemeClr val="accent3"/>
              </a:solidFill>
              <a:ln w="19050">
                <a:solidFill>
                  <a:schemeClr val="bg1"/>
                </a:solidFill>
              </a:ln>
              <a:effectLst/>
            </c:spPr>
            <c:extLst>
              <c:ext xmlns:c16="http://schemas.microsoft.com/office/drawing/2014/chart" uri="{C3380CC4-5D6E-409C-BE32-E72D297353CC}">
                <c16:uniqueId val="{00000005-2A24-4CF6-B6A5-F5717A0A7B8D}"/>
              </c:ext>
            </c:extLst>
          </c:dPt>
          <c:dPt>
            <c:idx val="3"/>
            <c:bubble3D val="0"/>
            <c:spPr>
              <a:solidFill>
                <a:schemeClr val="tx2"/>
              </a:solidFill>
              <a:ln w="19050">
                <a:solidFill>
                  <a:schemeClr val="bg1"/>
                </a:solidFill>
              </a:ln>
              <a:effectLst/>
            </c:spPr>
            <c:extLst>
              <c:ext xmlns:c16="http://schemas.microsoft.com/office/drawing/2014/chart" uri="{C3380CC4-5D6E-409C-BE32-E72D297353CC}">
                <c16:uniqueId val="{00000007-2A24-4CF6-B6A5-F5717A0A7B8D}"/>
              </c:ext>
            </c:extLst>
          </c:dPt>
          <c:cat>
            <c:strRef>
              <c:f>Tabelle1!$A$2:$A$5</c:f>
              <c:strCache>
                <c:ptCount val="4"/>
                <c:pt idx="0">
                  <c:v>1. Quartal</c:v>
                </c:pt>
                <c:pt idx="1">
                  <c:v>2. Quartal</c:v>
                </c:pt>
                <c:pt idx="2">
                  <c:v>3. Quartal</c:v>
                </c:pt>
                <c:pt idx="3">
                  <c:v>4. Quartal</c:v>
                </c:pt>
              </c:strCache>
            </c:strRef>
          </c:cat>
          <c:val>
            <c:numRef>
              <c:f>Tabelle1!$B$2:$B$5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4671-4AAA-A26B-4E8B80368F4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prstDash val="solid"/>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rgbClr val="009CDE"/>
            </a:solidFill>
            <a:ln w="28575"/>
          </c:spPr>
          <c:dPt>
            <c:idx val="0"/>
            <c:bubble3D val="0"/>
            <c:spPr>
              <a:solidFill>
                <a:srgbClr val="3F9C35"/>
              </a:solidFill>
              <a:ln w="28575">
                <a:solidFill>
                  <a:schemeClr val="lt1"/>
                </a:solidFill>
              </a:ln>
              <a:effectLst/>
            </c:spPr>
            <c:extLst>
              <c:ext xmlns:c16="http://schemas.microsoft.com/office/drawing/2014/chart" uri="{C3380CC4-5D6E-409C-BE32-E72D297353CC}">
                <c16:uniqueId val="{00000001-B9F1-439F-9046-F2D2A9F8255A}"/>
              </c:ext>
            </c:extLst>
          </c:dPt>
          <c:dPt>
            <c:idx val="1"/>
            <c:bubble3D val="0"/>
            <c:spPr>
              <a:solidFill>
                <a:srgbClr val="63666A"/>
              </a:solidFill>
              <a:ln w="28575">
                <a:solidFill>
                  <a:schemeClr val="lt1"/>
                </a:solidFill>
              </a:ln>
              <a:effectLst/>
            </c:spPr>
            <c:extLst>
              <c:ext xmlns:c16="http://schemas.microsoft.com/office/drawing/2014/chart" uri="{C3380CC4-5D6E-409C-BE32-E72D297353CC}">
                <c16:uniqueId val="{00000003-B9F1-439F-9046-F2D2A9F8255A}"/>
              </c:ext>
            </c:extLst>
          </c:dPt>
          <c:dPt>
            <c:idx val="2"/>
            <c:bubble3D val="0"/>
            <c:spPr>
              <a:solidFill>
                <a:srgbClr val="00153D"/>
              </a:solidFill>
              <a:ln w="28575">
                <a:solidFill>
                  <a:schemeClr val="lt1"/>
                </a:solidFill>
              </a:ln>
              <a:effectLst/>
            </c:spPr>
            <c:extLst>
              <c:ext xmlns:c16="http://schemas.microsoft.com/office/drawing/2014/chart" uri="{C3380CC4-5D6E-409C-BE32-E72D297353CC}">
                <c16:uniqueId val="{00000005-B9F1-439F-9046-F2D2A9F8255A}"/>
              </c:ext>
            </c:extLst>
          </c:dPt>
          <c:dPt>
            <c:idx val="3"/>
            <c:bubble3D val="0"/>
            <c:spPr>
              <a:solidFill>
                <a:srgbClr val="009CDE"/>
              </a:solidFill>
              <a:ln w="28575">
                <a:solidFill>
                  <a:schemeClr val="lt1"/>
                </a:solidFill>
              </a:ln>
              <a:effectLst/>
            </c:spPr>
            <c:extLst>
              <c:ext xmlns:c16="http://schemas.microsoft.com/office/drawing/2014/chart" uri="{C3380CC4-5D6E-409C-BE32-E72D297353CC}">
                <c16:uniqueId val="{00000007-B9F1-439F-9046-F2D2A9F8255A}"/>
              </c:ext>
            </c:extLst>
          </c:dPt>
          <c:cat>
            <c:numRef>
              <c:f>Tabelle1!$A$2:$A$5</c:f>
              <c:numCache>
                <c:formatCode>General</c:formatCode>
                <c:ptCount val="4"/>
              </c:numCache>
            </c:numRef>
          </c:cat>
          <c:val>
            <c:numRef>
              <c:f>Tabelle1!$B$2:$B$5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B9F1-439F-9046-F2D2A9F8255A}"/>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rgbClr val="009CDE"/>
            </a:solidFill>
          </c:spPr>
          <c:dPt>
            <c:idx val="0"/>
            <c:bubble3D val="0"/>
            <c:spPr>
              <a:solidFill>
                <a:srgbClr val="009CDE"/>
              </a:solidFill>
              <a:ln w="19050">
                <a:solidFill>
                  <a:schemeClr val="lt1"/>
                </a:solidFill>
              </a:ln>
              <a:effectLst/>
            </c:spPr>
            <c:extLst>
              <c:ext xmlns:c16="http://schemas.microsoft.com/office/drawing/2014/chart" uri="{C3380CC4-5D6E-409C-BE32-E72D297353CC}">
                <c16:uniqueId val="{00000001-DB26-4291-988C-51C04385C431}"/>
              </c:ext>
            </c:extLst>
          </c:dPt>
          <c:dPt>
            <c:idx val="1"/>
            <c:bubble3D val="0"/>
            <c:spPr>
              <a:solidFill>
                <a:srgbClr val="009CDE"/>
              </a:solidFill>
              <a:ln w="19050">
                <a:solidFill>
                  <a:schemeClr val="lt1"/>
                </a:solidFill>
              </a:ln>
              <a:effectLst/>
            </c:spPr>
            <c:extLst>
              <c:ext xmlns:c16="http://schemas.microsoft.com/office/drawing/2014/chart" uri="{C3380CC4-5D6E-409C-BE32-E72D297353CC}">
                <c16:uniqueId val="{00000003-DB26-4291-988C-51C04385C431}"/>
              </c:ext>
            </c:extLst>
          </c:dPt>
          <c:dPt>
            <c:idx val="2"/>
            <c:bubble3D val="0"/>
            <c:spPr>
              <a:solidFill>
                <a:srgbClr val="009CDE"/>
              </a:solidFill>
              <a:ln w="19050">
                <a:solidFill>
                  <a:schemeClr val="lt1"/>
                </a:solidFill>
              </a:ln>
              <a:effectLst/>
            </c:spPr>
            <c:extLst>
              <c:ext xmlns:c16="http://schemas.microsoft.com/office/drawing/2014/chart" uri="{C3380CC4-5D6E-409C-BE32-E72D297353CC}">
                <c16:uniqueId val="{00000005-DB26-4291-988C-51C04385C431}"/>
              </c:ext>
            </c:extLst>
          </c:dPt>
          <c:dPt>
            <c:idx val="3"/>
            <c:bubble3D val="0"/>
            <c:spPr>
              <a:solidFill>
                <a:srgbClr val="009CDE"/>
              </a:solidFill>
              <a:ln w="19050">
                <a:solidFill>
                  <a:schemeClr val="lt1"/>
                </a:solidFill>
              </a:ln>
              <a:effectLst/>
            </c:spPr>
            <c:extLst>
              <c:ext xmlns:c16="http://schemas.microsoft.com/office/drawing/2014/chart" uri="{C3380CC4-5D6E-409C-BE32-E72D297353CC}">
                <c16:uniqueId val="{00000007-DB26-4291-988C-51C04385C431}"/>
              </c:ext>
            </c:extLst>
          </c:dPt>
          <c:dPt>
            <c:idx val="4"/>
            <c:bubble3D val="0"/>
            <c:spPr>
              <a:solidFill>
                <a:srgbClr val="009CDE"/>
              </a:solidFill>
              <a:ln w="19050">
                <a:solidFill>
                  <a:schemeClr val="lt1"/>
                </a:solidFill>
              </a:ln>
              <a:effectLst/>
            </c:spPr>
            <c:extLst>
              <c:ext xmlns:c16="http://schemas.microsoft.com/office/drawing/2014/chart" uri="{C3380CC4-5D6E-409C-BE32-E72D297353CC}">
                <c16:uniqueId val="{00000009-DB26-4291-988C-51C04385C431}"/>
              </c:ext>
            </c:extLst>
          </c:dPt>
          <c:dPt>
            <c:idx val="5"/>
            <c:bubble3D val="0"/>
            <c:spPr>
              <a:solidFill>
                <a:srgbClr val="009CDE"/>
              </a:solidFill>
              <a:ln w="19050">
                <a:solidFill>
                  <a:schemeClr val="lt1"/>
                </a:solidFill>
              </a:ln>
              <a:effectLst/>
            </c:spPr>
            <c:extLst>
              <c:ext xmlns:c16="http://schemas.microsoft.com/office/drawing/2014/chart" uri="{C3380CC4-5D6E-409C-BE32-E72D297353CC}">
                <c16:uniqueId val="{0000000B-DB26-4291-988C-51C04385C431}"/>
              </c:ext>
            </c:extLst>
          </c:dPt>
          <c:cat>
            <c:strRef>
              <c:f>Tabelle1!$A$2:$A$7</c:f>
              <c:strCache>
                <c:ptCount val="4"/>
                <c:pt idx="0">
                  <c:v>1. Quartal</c:v>
                </c:pt>
                <c:pt idx="1">
                  <c:v>2. Quartal</c:v>
                </c:pt>
                <c:pt idx="2">
                  <c:v>3. Quartal</c:v>
                </c:pt>
                <c:pt idx="3">
                  <c:v>4. Quartal</c:v>
                </c:pt>
              </c:strCache>
            </c:strRef>
          </c:cat>
          <c:val>
            <c:numRef>
              <c:f>Tabelle1!$B$2:$B$7</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C-DB26-4291-988C-51C04385C43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DEFC4DE-9556-49E5-BCCF-FA61432B1007}"/>
              </a:ext>
            </a:extLst>
          </p:cNvPr>
          <p:cNvSpPr>
            <a:spLocks noGrp="1"/>
          </p:cNvSpPr>
          <p:nvPr>
            <p:ph type="hdr" sz="quarter"/>
          </p:nvPr>
        </p:nvSpPr>
        <p:spPr>
          <a:xfrm>
            <a:off x="0" y="0"/>
            <a:ext cx="2971800" cy="231354"/>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BD71765-E285-47EC-B4E2-5FB65DD8BAEA}"/>
              </a:ext>
            </a:extLst>
          </p:cNvPr>
          <p:cNvSpPr>
            <a:spLocks noGrp="1"/>
          </p:cNvSpPr>
          <p:nvPr>
            <p:ph type="dt" sz="quarter" idx="1"/>
          </p:nvPr>
        </p:nvSpPr>
        <p:spPr>
          <a:xfrm>
            <a:off x="3884613" y="0"/>
            <a:ext cx="2971800" cy="231354"/>
          </a:xfrm>
          <a:prstGeom prst="rect">
            <a:avLst/>
          </a:prstGeom>
        </p:spPr>
        <p:txBody>
          <a:bodyPr vert="horz" lIns="91440" tIns="45720" rIns="91440" bIns="45720" rtlCol="0"/>
          <a:lstStyle>
            <a:lvl1pPr algn="r">
              <a:defRPr sz="1200"/>
            </a:lvl1pPr>
          </a:lstStyle>
          <a:p>
            <a:fld id="{CF867609-2A76-4DAD-B657-87BFB39CEA5B}" type="datetimeFigureOut">
              <a:rPr lang="de-DE" smtClean="0">
                <a:latin typeface="Arial" panose="020B0604020202020204" pitchFamily="34" charset="0"/>
              </a:rPr>
              <a:t>07.03.2025</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B5846472-71C3-4353-B89F-7E5116E80BCB}"/>
              </a:ext>
            </a:extLst>
          </p:cNvPr>
          <p:cNvSpPr>
            <a:spLocks noGrp="1"/>
          </p:cNvSpPr>
          <p:nvPr>
            <p:ph type="ftr" sz="quarter" idx="2"/>
          </p:nvPr>
        </p:nvSpPr>
        <p:spPr>
          <a:xfrm>
            <a:off x="0" y="8912647"/>
            <a:ext cx="2971800" cy="231353"/>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6F82A355-29E8-4AF6-95C3-6A1DB76DAD58}"/>
              </a:ext>
            </a:extLst>
          </p:cNvPr>
          <p:cNvSpPr>
            <a:spLocks noGrp="1"/>
          </p:cNvSpPr>
          <p:nvPr>
            <p:ph type="sldNum" sz="quarter" idx="3"/>
          </p:nvPr>
        </p:nvSpPr>
        <p:spPr>
          <a:xfrm>
            <a:off x="3884613" y="8912647"/>
            <a:ext cx="2971800" cy="231353"/>
          </a:xfrm>
          <a:prstGeom prst="rect">
            <a:avLst/>
          </a:prstGeom>
        </p:spPr>
        <p:txBody>
          <a:bodyPr vert="horz" lIns="91440" tIns="45720" rIns="91440" bIns="45720" rtlCol="0" anchor="b"/>
          <a:lstStyle>
            <a:lvl1pPr algn="r">
              <a:defRPr sz="1200"/>
            </a:lvl1pPr>
          </a:lstStyle>
          <a:p>
            <a:fld id="{ECCBA4E3-6EF6-4E87-9423-88DE51FB1521}" type="slidenum">
              <a:rPr lang="de-DE" smtClean="0">
                <a:latin typeface="Arial" panose="020B0604020202020204" pitchFamily="34" charset="0"/>
              </a:rPr>
              <a:t>‹Nr.›</a:t>
            </a:fld>
            <a:endParaRPr lang="de-DE">
              <a:latin typeface="Arial" panose="020B0604020202020204" pitchFamily="34" charset="0"/>
            </a:endParaRPr>
          </a:p>
        </p:txBody>
      </p:sp>
    </p:spTree>
    <p:extLst>
      <p:ext uri="{BB962C8B-B14F-4D97-AF65-F5344CB8AC3E}">
        <p14:creationId xmlns:p14="http://schemas.microsoft.com/office/powerpoint/2010/main" val="185297645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176270"/>
          </a:xfrm>
          <a:prstGeom prst="rect">
            <a:avLst/>
          </a:prstGeom>
        </p:spPr>
        <p:txBody>
          <a:bodyPr vert="horz" lIns="91440" tIns="45720" rIns="91440" bIns="45720" rtlCol="0"/>
          <a:lstStyle>
            <a:lvl1pPr algn="l">
              <a:defRPr sz="80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176270"/>
          </a:xfrm>
          <a:prstGeom prst="rect">
            <a:avLst/>
          </a:prstGeom>
        </p:spPr>
        <p:txBody>
          <a:bodyPr vert="horz" lIns="91440" tIns="45720" rIns="91440" bIns="45720" rtlCol="0"/>
          <a:lstStyle>
            <a:lvl1pPr algn="r">
              <a:defRPr sz="800">
                <a:latin typeface="Arial" panose="020B0604020202020204" pitchFamily="34" charset="0"/>
              </a:defRPr>
            </a:lvl1pPr>
          </a:lstStyle>
          <a:p>
            <a:fld id="{C3B9055F-EE77-4103-97EE-BF83057208DA}" type="datetimeFigureOut">
              <a:rPr lang="de-DE" smtClean="0"/>
              <a:pPr/>
              <a:t>07.03.2025</a:t>
            </a:fld>
            <a:endParaRPr lang="de-DE"/>
          </a:p>
        </p:txBody>
      </p:sp>
      <p:sp>
        <p:nvSpPr>
          <p:cNvPr id="4" name="Folienbildplatzhalter 3"/>
          <p:cNvSpPr>
            <a:spLocks noGrp="1" noRot="1" noChangeAspect="1"/>
          </p:cNvSpPr>
          <p:nvPr>
            <p:ph type="sldImg" idx="2"/>
          </p:nvPr>
        </p:nvSpPr>
        <p:spPr>
          <a:xfrm>
            <a:off x="685800" y="547688"/>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numCol="1" spcCol="288000" rtlCol="0">
            <a:noAutofit/>
          </a:bodyPr>
          <a:lstStyle/>
          <a:p>
            <a:pPr lvl="0" indent="0" defTabSz="914423">
              <a:spcBef>
                <a:spcPts val="600"/>
              </a:spcBef>
              <a:buFontTx/>
              <a:buNone/>
            </a:pPr>
            <a:r>
              <a:rPr lang="de-DE"/>
              <a:t>Mastertextformat bearbeiten</a:t>
            </a:r>
          </a:p>
          <a:p>
            <a:pPr lvl="1" defTabSz="914423">
              <a:spcBef>
                <a:spcPts val="600"/>
              </a:spcBef>
              <a:buClrTx/>
              <a:buSzPct val="100000"/>
              <a:buFont typeface="Wingdings" panose="05000000000000000000" pitchFamily="2" charset="2"/>
              <a:buChar char="§"/>
            </a:pPr>
            <a:r>
              <a:rPr lang="de-DE"/>
              <a:t>Zweite Ebene</a:t>
            </a:r>
          </a:p>
          <a:p>
            <a:pPr marL="358775" lvl="2" defTabSz="914423">
              <a:spcBef>
                <a:spcPts val="600"/>
              </a:spcBef>
              <a:buClrTx/>
              <a:buSzPct val="100000"/>
              <a:buFont typeface="Symbol" panose="05050102010706020507" pitchFamily="18" charset="2"/>
            </a:pPr>
            <a:r>
              <a:rPr lang="de-DE"/>
              <a:t>Dritte Ebene</a:t>
            </a:r>
          </a:p>
          <a:p>
            <a:pPr marL="540000" lvl="3" defTabSz="914423">
              <a:spcBef>
                <a:spcPts val="600"/>
              </a:spcBef>
              <a:buClrTx/>
              <a:buSzPct val="100000"/>
              <a:buFont typeface="Symbol" panose="05050102010706020507" pitchFamily="18" charset="2"/>
              <a:buChar char="-"/>
            </a:pPr>
            <a:r>
              <a:rPr lang="de-DE"/>
              <a:t>Vierte Ebene</a:t>
            </a:r>
          </a:p>
          <a:p>
            <a:pPr marL="720000" lvl="4" defTabSz="914423">
              <a:spcBef>
                <a:spcPts val="600"/>
              </a:spcBef>
              <a:buClrTx/>
              <a:buSzPct val="100000"/>
              <a:buFont typeface="Symbol" panose="05050102010706020507" pitchFamily="18" charset="2"/>
            </a:pPr>
            <a:r>
              <a:rPr lang="de-DE"/>
              <a:t>Fünfte Ebene</a:t>
            </a:r>
          </a:p>
        </p:txBody>
      </p:sp>
      <p:sp>
        <p:nvSpPr>
          <p:cNvPr id="6" name="Fußzeilenplatzhalter 5"/>
          <p:cNvSpPr>
            <a:spLocks noGrp="1"/>
          </p:cNvSpPr>
          <p:nvPr>
            <p:ph type="ftr" sz="quarter" idx="4"/>
          </p:nvPr>
        </p:nvSpPr>
        <p:spPr>
          <a:xfrm>
            <a:off x="0" y="8967730"/>
            <a:ext cx="2971800" cy="176270"/>
          </a:xfrm>
          <a:prstGeom prst="rect">
            <a:avLst/>
          </a:prstGeom>
        </p:spPr>
        <p:txBody>
          <a:bodyPr vert="horz" lIns="91440" tIns="45720" rIns="91440" bIns="45720" rtlCol="0" anchor="b"/>
          <a:lstStyle>
            <a:lvl1pPr algn="l">
              <a:defRPr sz="80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967730"/>
            <a:ext cx="2971800" cy="176270"/>
          </a:xfrm>
          <a:prstGeom prst="rect">
            <a:avLst/>
          </a:prstGeom>
        </p:spPr>
        <p:txBody>
          <a:bodyPr vert="horz" lIns="91440" tIns="45720" rIns="91440" bIns="45720" rtlCol="0" anchor="b"/>
          <a:lstStyle>
            <a:lvl1pPr algn="r">
              <a:defRPr sz="800">
                <a:latin typeface="Arial" panose="020B0604020202020204" pitchFamily="34" charset="0"/>
              </a:defRPr>
            </a:lvl1pPr>
          </a:lstStyle>
          <a:p>
            <a:fld id="{8F6C1CCC-E4AB-4133-9286-39D965788D9C}" type="slidenum">
              <a:rPr lang="de-DE" smtClean="0"/>
              <a:pPr/>
              <a:t>‹Nr.›</a:t>
            </a:fld>
            <a:endParaRPr lang="de-DE"/>
          </a:p>
        </p:txBody>
      </p:sp>
    </p:spTree>
    <p:extLst>
      <p:ext uri="{BB962C8B-B14F-4D97-AF65-F5344CB8AC3E}">
        <p14:creationId xmlns:p14="http://schemas.microsoft.com/office/powerpoint/2010/main" val="227813759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Aft>
        <a:spcPts val="600"/>
      </a:spcAft>
      <a:defRPr lang="de-DE" sz="1400" kern="1200" dirty="0">
        <a:solidFill>
          <a:schemeClr val="tx1"/>
        </a:solidFill>
        <a:latin typeface="+mn-lt"/>
        <a:ea typeface="+mn-ea"/>
        <a:cs typeface="+mn-cs"/>
      </a:defRPr>
    </a:lvl1pPr>
    <a:lvl2pPr marL="180000" indent="-180000" algn="l" defTabSz="914400" rtl="0" eaLnBrk="1" latinLnBrk="0" hangingPunct="1">
      <a:lnSpc>
        <a:spcPct val="120000"/>
      </a:lnSpc>
      <a:spcAft>
        <a:spcPts val="600"/>
      </a:spcAft>
      <a:buFont typeface="Segoe UI" panose="020B0502040204020203" pitchFamily="34" charset="0"/>
      <a:buChar char="&gt;"/>
      <a:defRPr lang="de-DE" sz="1400" kern="1200" dirty="0">
        <a:solidFill>
          <a:schemeClr val="tx1"/>
        </a:solidFill>
        <a:latin typeface="+mn-lt"/>
        <a:ea typeface="+mn-ea"/>
        <a:cs typeface="+mn-cs"/>
      </a:defRPr>
    </a:lvl2pPr>
    <a:lvl3pPr marL="324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3pPr>
    <a:lvl4pPr marL="504000" indent="-180000" algn="l" defTabSz="914400" rtl="0" eaLnBrk="1" latinLnBrk="0" hangingPunct="1">
      <a:lnSpc>
        <a:spcPct val="120000"/>
      </a:lnSpc>
      <a:spcAft>
        <a:spcPts val="600"/>
      </a:spcAft>
      <a:buFont typeface="Segoe UI" panose="020B0502040204020203" pitchFamily="34" charset="0"/>
      <a:buChar char="&gt;"/>
      <a:defRPr lang="de-DE" sz="1200" kern="1200" dirty="0">
        <a:solidFill>
          <a:schemeClr val="tx1"/>
        </a:solidFill>
        <a:latin typeface="+mn-lt"/>
        <a:ea typeface="+mn-ea"/>
        <a:cs typeface="+mn-cs"/>
      </a:defRPr>
    </a:lvl4pPr>
    <a:lvl5pPr marL="648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8" userDrawn="1">
          <p15:clr>
            <a:srgbClr val="F26B43"/>
          </p15:clr>
        </p15:guide>
        <p15:guide id="2" pos="388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47688"/>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2</a:t>
            </a:fld>
            <a:endParaRPr lang="de-DE"/>
          </a:p>
        </p:txBody>
      </p:sp>
    </p:spTree>
    <p:extLst>
      <p:ext uri="{BB962C8B-B14F-4D97-AF65-F5344CB8AC3E}">
        <p14:creationId xmlns:p14="http://schemas.microsoft.com/office/powerpoint/2010/main" val="310577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4588" y="4249738"/>
            <a:ext cx="42448163" cy="23877587"/>
          </a:xfrm>
        </p:spPr>
      </p:sp>
      <p:sp>
        <p:nvSpPr>
          <p:cNvPr id="3" name="Notizenplatzhalter 2"/>
          <p:cNvSpPr>
            <a:spLocks noGrp="1"/>
          </p:cNvSpPr>
          <p:nvPr>
            <p:ph type="body" idx="1"/>
          </p:nvPr>
        </p:nvSpPr>
        <p:spPr/>
        <p:txBody>
          <a:bodyPr/>
          <a:lstStyle/>
          <a:p>
            <a:r>
              <a:rPr lang="en-GB" sz="5600"/>
              <a:t>Wir sind unter den Top der Prüfung- und Beratungsunternehmen.  Platz 3 nach den Big Four. Platz 7 allgemein.</a:t>
            </a:r>
          </a:p>
          <a:p>
            <a:r>
              <a:rPr lang="en-GB" sz="5600"/>
              <a:t>Über 1.500 Mitarbeiter verteilt auf ganz Deutschland bieten Ihnen immer den richtigen Ansprechpartner direkt nebenan.</a:t>
            </a:r>
          </a:p>
          <a:p>
            <a:r>
              <a:rPr lang="en-GB" sz="5600"/>
              <a:t>Auch international perfekt aufgestellt, für Sie und Ihr Anliegen. Mit über 30.000 Kollegen auf der ganzen Welt.</a:t>
            </a:r>
          </a:p>
          <a:p>
            <a:r>
              <a:rPr lang="en-GB" sz="5600"/>
              <a:t>Umsatzsteigerungen von jährlichen um die 10 %. Im Jahr 2018 mit einem Umsatz von über 210 Mio. Euro, sprechen für unsere Qualität.</a:t>
            </a:r>
          </a:p>
          <a:p>
            <a:pPr defTabSz="6070189">
              <a:spcAft>
                <a:spcPts val="3984"/>
              </a:spcAft>
              <a:defRPr/>
            </a:pPr>
            <a:endParaRPr lang="en-GB" sz="5600" b="1"/>
          </a:p>
          <a:p>
            <a:pPr defTabSz="6070189">
              <a:spcAft>
                <a:spcPts val="3984"/>
              </a:spcAft>
              <a:defRPr/>
            </a:pPr>
            <a:r>
              <a:rPr lang="en-GB" sz="5600" b="1"/>
              <a:t>Persönlich und kontinuierlich </a:t>
            </a:r>
            <a:r>
              <a:rPr lang="en-GB" sz="5600"/>
              <a:t>– eine enge und dauerhafte Kundenbeziehung sowie konstante Teams sichern die Effizienz. Reibungsverluste? Fehlanzeige! Unsere Mandanten können sich auf eine langfristige, nachhaltige Beratung durch ihren festen Ansprechpartner verlassen.</a:t>
            </a:r>
          </a:p>
          <a:p>
            <a:endParaRPr lang="en-GB" sz="5600"/>
          </a:p>
          <a:p>
            <a:pPr defTabSz="6070189">
              <a:spcAft>
                <a:spcPts val="3984"/>
              </a:spcAft>
              <a:defRPr/>
            </a:pPr>
            <a:r>
              <a:rPr lang="en-GB" sz="5600" b="1"/>
              <a:t>Interdisziplinär und Branchenerfahren </a:t>
            </a:r>
            <a:r>
              <a:rPr lang="en-GB" sz="5600"/>
              <a:t>– ein eingespieltes und vernetztes Team mit hoher fachlicher Qualifikation und entsprechenden Branchenkenntnissen. In der Mittelstandberatung macht uns niemand so leicht etwas vor. Wir verstehen nicht nur das Geschäft, sondern auch das unserer Mandanten.</a:t>
            </a:r>
          </a:p>
          <a:p>
            <a:pPr defTabSz="6070189">
              <a:spcAft>
                <a:spcPts val="3984"/>
              </a:spcAft>
              <a:defRPr/>
            </a:pPr>
            <a:endParaRPr lang="en-GB" sz="5600"/>
          </a:p>
          <a:p>
            <a:pPr defTabSz="6070189">
              <a:spcAft>
                <a:spcPts val="3984"/>
              </a:spcAft>
              <a:defRPr/>
            </a:pPr>
            <a:r>
              <a:rPr lang="en-GB" sz="5600" b="1"/>
              <a:t>Anpackend und ehrlich</a:t>
            </a:r>
            <a:r>
              <a:rPr lang="en-GB" sz="5600"/>
              <a:t>: Wir sind Macher und denken wie Unternehmer, Wir forcieren praktikable, effiziente Lösungen – was wir tun hat Hand und Fuß. Offenheit, Transparenz und klare Worte – wir sagen, was Sache ist. Und sprechen auch unbequeme Wahrheiten an.</a:t>
            </a:r>
          </a:p>
          <a:p>
            <a:endParaRPr lang="en-GB" sz="5600" dirty="0"/>
          </a:p>
        </p:txBody>
      </p:sp>
      <p:sp>
        <p:nvSpPr>
          <p:cNvPr id="4" name="Foliennummernplatzhalter 3"/>
          <p:cNvSpPr>
            <a:spLocks noGrp="1"/>
          </p:cNvSpPr>
          <p:nvPr>
            <p:ph type="sldNum" sz="quarter" idx="10"/>
          </p:nvPr>
        </p:nvSpPr>
        <p:spPr/>
        <p:txBody>
          <a:bodyPr/>
          <a:lstStyle/>
          <a:p>
            <a:fld id="{8F6C1CCC-E4AB-4133-9286-39D965788D9C}" type="slidenum">
              <a:rPr lang="en-GB" smtClean="0"/>
              <a:pPr/>
              <a:t>4</a:t>
            </a:fld>
            <a:endParaRPr lang="en-GB" dirty="0"/>
          </a:p>
        </p:txBody>
      </p:sp>
    </p:spTree>
    <p:extLst>
      <p:ext uri="{BB962C8B-B14F-4D97-AF65-F5344CB8AC3E}">
        <p14:creationId xmlns:p14="http://schemas.microsoft.com/office/powerpoint/2010/main" val="17537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4588" y="4249738"/>
            <a:ext cx="42448163" cy="23877587"/>
          </a:xfrm>
        </p:spPr>
      </p:sp>
      <p:sp>
        <p:nvSpPr>
          <p:cNvPr id="3" name="Notizenplatzhalter 2"/>
          <p:cNvSpPr>
            <a:spLocks noGrp="1"/>
          </p:cNvSpPr>
          <p:nvPr>
            <p:ph type="body" idx="1"/>
          </p:nvPr>
        </p:nvSpPr>
        <p:spPr/>
        <p:txBody>
          <a:bodyPr/>
          <a:lstStyle/>
          <a:p>
            <a:pPr defTabSz="6070189">
              <a:spcAft>
                <a:spcPts val="3984"/>
              </a:spcAft>
              <a:defRPr/>
            </a:pPr>
            <a:r>
              <a:rPr lang="en-GB"/>
              <a:t>Wir haben den Blick für das große Ganze. Und Sinn für die Details jedes Fachs.</a:t>
            </a:r>
          </a:p>
          <a:p>
            <a:endParaRPr lang="en-GB"/>
          </a:p>
          <a:p>
            <a:endParaRPr lang="en-GB" dirty="0"/>
          </a:p>
        </p:txBody>
      </p:sp>
      <p:sp>
        <p:nvSpPr>
          <p:cNvPr id="4" name="Foliennummernplatzhalter 3"/>
          <p:cNvSpPr>
            <a:spLocks noGrp="1"/>
          </p:cNvSpPr>
          <p:nvPr>
            <p:ph type="sldNum" sz="quarter" idx="10"/>
          </p:nvPr>
        </p:nvSpPr>
        <p:spPr/>
        <p:txBody>
          <a:bodyPr/>
          <a:lstStyle/>
          <a:p>
            <a:fld id="{8F6C1CCC-E4AB-4133-9286-39D965788D9C}" type="slidenum">
              <a:rPr lang="en-GB" smtClean="0"/>
              <a:pPr/>
              <a:t>5</a:t>
            </a:fld>
            <a:endParaRPr lang="en-GB" dirty="0"/>
          </a:p>
        </p:txBody>
      </p:sp>
    </p:spTree>
    <p:extLst>
      <p:ext uri="{BB962C8B-B14F-4D97-AF65-F5344CB8AC3E}">
        <p14:creationId xmlns:p14="http://schemas.microsoft.com/office/powerpoint/2010/main" val="332012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47688"/>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9</a:t>
            </a:fld>
            <a:endParaRPr lang="de-DE"/>
          </a:p>
        </p:txBody>
      </p:sp>
      <p:sp>
        <p:nvSpPr>
          <p:cNvPr id="5" name="Kopfzeilenplatzhalter 4">
            <a:extLst>
              <a:ext uri="{FF2B5EF4-FFF2-40B4-BE49-F238E27FC236}">
                <a16:creationId xmlns:a16="http://schemas.microsoft.com/office/drawing/2014/main" id="{993BCB35-3D13-4108-9604-ECEC1EA07157}"/>
              </a:ext>
            </a:extLst>
          </p:cNvPr>
          <p:cNvSpPr>
            <a:spLocks noGrp="1"/>
          </p:cNvSpPr>
          <p:nvPr>
            <p:ph type="hdr" sz="quarter"/>
          </p:nvPr>
        </p:nvSpPr>
        <p:spPr/>
        <p:txBody>
          <a:bodyPr/>
          <a:lstStyle/>
          <a:p>
            <a:r>
              <a:rPr lang="de-DE"/>
              <a:t>Status Projekt Legal Fachsystem 08/2021</a:t>
            </a:r>
          </a:p>
        </p:txBody>
      </p:sp>
      <p:sp>
        <p:nvSpPr>
          <p:cNvPr id="6" name="Datumsplatzhalter 5">
            <a:extLst>
              <a:ext uri="{FF2B5EF4-FFF2-40B4-BE49-F238E27FC236}">
                <a16:creationId xmlns:a16="http://schemas.microsoft.com/office/drawing/2014/main" id="{AA4AC9A3-2BC2-450D-91FC-37669D53B291}"/>
              </a:ext>
            </a:extLst>
          </p:cNvPr>
          <p:cNvSpPr>
            <a:spLocks noGrp="1"/>
          </p:cNvSpPr>
          <p:nvPr>
            <p:ph type="dt" idx="1"/>
          </p:nvPr>
        </p:nvSpPr>
        <p:spPr/>
        <p:txBody>
          <a:bodyPr/>
          <a:lstStyle/>
          <a:p>
            <a:r>
              <a:rPr lang="de-DE"/>
              <a:t>Status Projekt Legal Fachsystem 08/2021</a:t>
            </a:r>
          </a:p>
        </p:txBody>
      </p:sp>
    </p:spTree>
    <p:extLst>
      <p:ext uri="{BB962C8B-B14F-4D97-AF65-F5344CB8AC3E}">
        <p14:creationId xmlns:p14="http://schemas.microsoft.com/office/powerpoint/2010/main" val="197844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17513" y="593725"/>
            <a:ext cx="5953125" cy="33496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10</a:t>
            </a:fld>
            <a:endParaRPr lang="de-DE"/>
          </a:p>
        </p:txBody>
      </p:sp>
    </p:spTree>
    <p:extLst>
      <p:ext uri="{BB962C8B-B14F-4D97-AF65-F5344CB8AC3E}">
        <p14:creationId xmlns:p14="http://schemas.microsoft.com/office/powerpoint/2010/main" val="700599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2150" y="3908425"/>
            <a:ext cx="39117588" cy="220043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11</a:t>
            </a:fld>
            <a:endParaRPr lang="de-DE"/>
          </a:p>
        </p:txBody>
      </p:sp>
    </p:spTree>
    <p:extLst>
      <p:ext uri="{BB962C8B-B14F-4D97-AF65-F5344CB8AC3E}">
        <p14:creationId xmlns:p14="http://schemas.microsoft.com/office/powerpoint/2010/main" val="886237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Hintergrund Midnight blue">
            <a:extLst>
              <a:ext uri="{FF2B5EF4-FFF2-40B4-BE49-F238E27FC236}">
                <a16:creationId xmlns:a16="http://schemas.microsoft.com/office/drawing/2014/main" id="{C3188521-518B-C3AD-3D94-BA7291FDA175}"/>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9" name="Logo RSM Ebner Stolz">
            <a:extLst>
              <a:ext uri="{FF2B5EF4-FFF2-40B4-BE49-F238E27FC236}">
                <a16:creationId xmlns:a16="http://schemas.microsoft.com/office/drawing/2014/main" id="{C46E8B94-057C-EB3E-5E37-34C6315A0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bg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9E3E143-BA17-4DE8-F5F4-CDEA9D59B4BE}"/>
              </a:ext>
            </a:extLst>
          </p:cNvPr>
          <p:cNvGrpSpPr/>
          <p:nvPr/>
        </p:nvGrpSpPr>
        <p:grpSpPr>
          <a:xfrm>
            <a:off x="-315920" y="-219074"/>
            <a:ext cx="12765231" cy="7352325"/>
            <a:chOff x="-315920" y="-219074"/>
            <a:chExt cx="12765231" cy="7352325"/>
          </a:xfrm>
        </p:grpSpPr>
        <p:cxnSp>
          <p:nvCxnSpPr>
            <p:cNvPr id="6" name="Gerader Verbinder 5">
              <a:extLst>
                <a:ext uri="{FF2B5EF4-FFF2-40B4-BE49-F238E27FC236}">
                  <a16:creationId xmlns:a16="http://schemas.microsoft.com/office/drawing/2014/main" id="{0CBDE27B-7AA6-E07B-8134-91F6D8B16D5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CCA7DEE1-92A0-394B-9821-CFC61C543DB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272365-CAFE-4DC5-D005-7D1195FBBA7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6BCA236-89D7-E586-9F07-C87537AB28CC}"/>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CF0160-6893-B0C9-1628-D7E1F629E692}"/>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C4BC05EC-DCFB-0890-D9F5-183B790AC018}"/>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2A6DBE7-F7BA-E394-DB09-E569D11AE97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35AD8B0-2C6A-679E-4A16-C41A66002B9C}"/>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39D09CA-FB61-E354-FD8A-BE4CD5D58931}"/>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D316A87A-66BC-7675-8200-51FF3364F39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3DE1572-5484-884C-5235-B61347472F4B}"/>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E3F8FE6-B9BA-85C1-4D31-C082DE24D1D9}"/>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Freihandform: Form 20">
            <a:extLst>
              <a:ext uri="{FF2B5EF4-FFF2-40B4-BE49-F238E27FC236}">
                <a16:creationId xmlns:a16="http://schemas.microsoft.com/office/drawing/2014/main" id="{24C912E9-F683-1910-7541-AD2819A41D1A}"/>
              </a:ext>
            </a:extLst>
          </p:cNvPr>
          <p:cNvSpPr/>
          <p:nvPr/>
        </p:nvSpPr>
        <p:spPr>
          <a:xfrm>
            <a:off x="1980363"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9941268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 Ansprechpartner_rundes Bi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6C971089-E1E5-8070-7507-5A66802493CB}"/>
              </a:ext>
            </a:extLst>
          </p:cNvPr>
          <p:cNvSpPr>
            <a:spLocks noChangeAspect="1"/>
          </p:cNvSpPr>
          <p:nvPr/>
        </p:nvSpPr>
        <p:spPr bwMode="gray">
          <a:xfrm>
            <a:off x="334962" y="1421313"/>
            <a:ext cx="2038411" cy="2038411"/>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400" err="1">
              <a:solidFill>
                <a:schemeClr val="tx1"/>
              </a:solidFill>
            </a:endParaRPr>
          </a:p>
        </p:txBody>
      </p:sp>
      <p:sp>
        <p:nvSpPr>
          <p:cNvPr id="14" name="Topline zum Thema der Folie">
            <a:extLst>
              <a:ext uri="{FF2B5EF4-FFF2-40B4-BE49-F238E27FC236}">
                <a16:creationId xmlns:a16="http://schemas.microsoft.com/office/drawing/2014/main" id="{0C4E0573-A6EB-4BC2-9908-8F676FA947CD}"/>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36168" y="1522519"/>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6" name="Vollständiger Name der Ansprechperson">
            <a:extLst>
              <a:ext uri="{FF2B5EF4-FFF2-40B4-BE49-F238E27FC236}">
                <a16:creationId xmlns:a16="http://schemas.microsoft.com/office/drawing/2014/main" id="{5058A97E-32FE-45F1-A8B9-E377CECFC505}"/>
              </a:ext>
            </a:extLst>
          </p:cNvPr>
          <p:cNvSpPr>
            <a:spLocks noGrp="1"/>
          </p:cNvSpPr>
          <p:nvPr>
            <p:ph type="body" sz="quarter" idx="19" hasCustomPrompt="1"/>
          </p:nvPr>
        </p:nvSpPr>
        <p:spPr bwMode="gray">
          <a:xfrm>
            <a:off x="2705052" y="1421313"/>
            <a:ext cx="3213148" cy="900000"/>
          </a:xfrm>
        </p:spPr>
        <p:txBody>
          <a:bodyPr anchor="b"/>
          <a:lstStyle>
            <a:lvl1pPr>
              <a:lnSpc>
                <a:spcPct val="100000"/>
              </a:lnSpc>
              <a:spcBef>
                <a:spcPts val="0"/>
              </a:spcBef>
              <a:defRPr sz="1400" b="1">
                <a:latin typeface="+mj-lt"/>
              </a:defRPr>
            </a:lvl1pPr>
          </a:lstStyle>
          <a:p>
            <a:pPr lvl="0"/>
            <a:r>
              <a:rPr lang="de-DE"/>
              <a:t>Name</a:t>
            </a:r>
          </a:p>
        </p:txBody>
      </p:sp>
      <p:sp>
        <p:nvSpPr>
          <p:cNvPr id="13" name="Berufstitel der Ansprechperson">
            <a:extLst>
              <a:ext uri="{FF2B5EF4-FFF2-40B4-BE49-F238E27FC236}">
                <a16:creationId xmlns:a16="http://schemas.microsoft.com/office/drawing/2014/main" id="{B45FAEFB-7B82-46B5-8AA7-13A934BB89C2}"/>
              </a:ext>
            </a:extLst>
          </p:cNvPr>
          <p:cNvSpPr>
            <a:spLocks noGrp="1"/>
          </p:cNvSpPr>
          <p:nvPr>
            <p:ph type="body" sz="quarter" idx="20" hasCustomPrompt="1"/>
          </p:nvPr>
        </p:nvSpPr>
        <p:spPr bwMode="gray">
          <a:xfrm>
            <a:off x="2705052" y="2583751"/>
            <a:ext cx="3213148" cy="1172273"/>
          </a:xfrm>
        </p:spPr>
        <p:txBody>
          <a:bodyPr anchor="t"/>
          <a:lstStyle>
            <a:lvl1pPr defTabSz="504025">
              <a:lnSpc>
                <a:spcPct val="90000"/>
              </a:lnSpc>
              <a:spcBef>
                <a:spcPts val="300"/>
              </a:spcBef>
              <a:defRPr sz="1400"/>
            </a:lvl1pPr>
          </a:lstStyle>
          <a:p>
            <a:pPr lvl="0"/>
            <a:r>
              <a:rPr lang="de-DE"/>
              <a:t>Berufstitel</a:t>
            </a:r>
          </a:p>
        </p:txBody>
      </p:sp>
      <p:sp>
        <p:nvSpPr>
          <p:cNvPr id="25" name="Überschrift Tätigkeitsschwerpunkte">
            <a:extLst>
              <a:ext uri="{FF2B5EF4-FFF2-40B4-BE49-F238E27FC236}">
                <a16:creationId xmlns:a16="http://schemas.microsoft.com/office/drawing/2014/main" id="{9BB2F4F3-B958-4B8B-ACA3-C5E8EC089DCB}"/>
              </a:ext>
            </a:extLst>
          </p:cNvPr>
          <p:cNvSpPr>
            <a:spLocks noGrp="1"/>
          </p:cNvSpPr>
          <p:nvPr>
            <p:ph type="body" sz="quarter" idx="25" hasCustomPrompt="1"/>
          </p:nvPr>
        </p:nvSpPr>
        <p:spPr bwMode="gray">
          <a:xfrm>
            <a:off x="6273801" y="1421322"/>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Tätigkeitsschwerpunkte</a:t>
            </a:r>
          </a:p>
        </p:txBody>
      </p:sp>
      <p:sp>
        <p:nvSpPr>
          <p:cNvPr id="20" name="Beschreibung der Tätigkeitsschwerpunkte">
            <a:extLst>
              <a:ext uri="{FF2B5EF4-FFF2-40B4-BE49-F238E27FC236}">
                <a16:creationId xmlns:a16="http://schemas.microsoft.com/office/drawing/2014/main" id="{528626A4-9ED4-432D-82E2-098898355E0E}"/>
              </a:ext>
            </a:extLst>
          </p:cNvPr>
          <p:cNvSpPr>
            <a:spLocks noGrp="1"/>
          </p:cNvSpPr>
          <p:nvPr>
            <p:ph type="body" sz="quarter" idx="22"/>
          </p:nvPr>
        </p:nvSpPr>
        <p:spPr bwMode="gray">
          <a:xfrm>
            <a:off x="6273801" y="17811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6" name="Überschrift Branchenexpertise">
            <a:extLst>
              <a:ext uri="{FF2B5EF4-FFF2-40B4-BE49-F238E27FC236}">
                <a16:creationId xmlns:a16="http://schemas.microsoft.com/office/drawing/2014/main" id="{634E07E0-AD78-4224-A46A-6BFF954FD047}"/>
              </a:ext>
            </a:extLst>
          </p:cNvPr>
          <p:cNvSpPr>
            <a:spLocks noGrp="1"/>
          </p:cNvSpPr>
          <p:nvPr>
            <p:ph type="body" sz="quarter" idx="26" hasCustomPrompt="1"/>
          </p:nvPr>
        </p:nvSpPr>
        <p:spPr bwMode="gray">
          <a:xfrm>
            <a:off x="6273801" y="3965577"/>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a:extLst>
              <a:ext uri="{FF2B5EF4-FFF2-40B4-BE49-F238E27FC236}">
                <a16:creationId xmlns:a16="http://schemas.microsoft.com/office/drawing/2014/main" id="{DB5F8A97-EE56-4874-94E5-52853E49A02F}"/>
              </a:ext>
            </a:extLst>
          </p:cNvPr>
          <p:cNvSpPr>
            <a:spLocks noGrp="1"/>
          </p:cNvSpPr>
          <p:nvPr>
            <p:ph type="body" sz="quarter" idx="24"/>
          </p:nvPr>
        </p:nvSpPr>
        <p:spPr bwMode="gray">
          <a:xfrm>
            <a:off x="6273801" y="43338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202E5930-5888-3AAB-DD88-7DE8C45CDCC7}"/>
              </a:ext>
            </a:extLst>
          </p:cNvPr>
          <p:cNvSpPr>
            <a:spLocks noGrp="1"/>
          </p:cNvSpPr>
          <p:nvPr>
            <p:ph type="ftr" sz="quarter" idx="28"/>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E346BDE8-44B2-4669-A38D-4C94803FA6BA}"/>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grpSp>
        <p:nvGrpSpPr>
          <p:cNvPr id="5" name="Gruppieren 4">
            <a:extLst>
              <a:ext uri="{FF2B5EF4-FFF2-40B4-BE49-F238E27FC236}">
                <a16:creationId xmlns:a16="http://schemas.microsoft.com/office/drawing/2014/main" id="{F1E92AD4-7BDB-AF3A-F40C-D850FAC2B169}"/>
              </a:ext>
            </a:extLst>
          </p:cNvPr>
          <p:cNvGrpSpPr/>
          <p:nvPr/>
        </p:nvGrpSpPr>
        <p:grpSpPr>
          <a:xfrm flipH="1">
            <a:off x="2299407" y="2368518"/>
            <a:ext cx="3617206" cy="144000"/>
            <a:chOff x="-1279686" y="2240987"/>
            <a:chExt cx="3617206" cy="144000"/>
          </a:xfrm>
          <a:solidFill>
            <a:schemeClr val="accent1"/>
          </a:solidFill>
        </p:grpSpPr>
        <p:cxnSp>
          <p:nvCxnSpPr>
            <p:cNvPr id="8" name="Gerader Verbinder 7">
              <a:extLst>
                <a:ext uri="{FF2B5EF4-FFF2-40B4-BE49-F238E27FC236}">
                  <a16:creationId xmlns:a16="http://schemas.microsoft.com/office/drawing/2014/main" id="{C019B648-74B6-76E1-56F0-837417B45EFE}"/>
                </a:ext>
              </a:extLst>
            </p:cNvPr>
            <p:cNvCxnSpPr>
              <a:cxnSpLocks/>
            </p:cNvCxnSpPr>
            <p:nvPr/>
          </p:nvCxnSpPr>
          <p:spPr bwMode="gray">
            <a:xfrm>
              <a:off x="-1279686" y="2312987"/>
              <a:ext cx="3477402" cy="1"/>
            </a:xfrm>
            <a:prstGeom prst="line">
              <a:avLst/>
            </a:prstGeom>
            <a:grp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4C8D72AC-7E2A-B5CF-0112-1DC38C3BD650}"/>
                </a:ext>
              </a:extLst>
            </p:cNvPr>
            <p:cNvSpPr>
              <a:spLocks noChangeAspect="1"/>
            </p:cNvSpPr>
            <p:nvPr/>
          </p:nvSpPr>
          <p:spPr bwMode="gray">
            <a:xfrm>
              <a:off x="2193520" y="2240987"/>
              <a:ext cx="144000" cy="14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de-DE" sz="1400" b="0" i="0" u="none" strike="noStrike" kern="1200" cap="none" spc="0" normalizeH="0" baseline="0" noProof="0" err="1">
                <a:ln>
                  <a:noFill/>
                </a:ln>
                <a:solidFill>
                  <a:srgbClr val="3B3B3B"/>
                </a:solidFill>
                <a:effectLst/>
                <a:uLnTx/>
                <a:uFillTx/>
                <a:latin typeface="Segoe UI"/>
                <a:ea typeface="+mn-ea"/>
                <a:cs typeface="+mn-cs"/>
              </a:endParaRPr>
            </a:p>
          </p:txBody>
        </p:sp>
      </p:gr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27" userDrawn="1">
          <p15:clr>
            <a:srgbClr val="FBAE40"/>
          </p15:clr>
        </p15:guide>
        <p15:guide id="2" pos="39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Ansprechpartner_rundes Bi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1D2F5655-3C4B-4AB2-CF52-BF02F9E6F447}"/>
              </a:ext>
            </a:extLst>
          </p:cNvPr>
          <p:cNvSpPr>
            <a:spLocks noChangeAspect="1"/>
          </p:cNvSpPr>
          <p:nvPr/>
        </p:nvSpPr>
        <p:spPr bwMode="gray">
          <a:xfrm>
            <a:off x="6820757"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6397FB70-93B4-C8F0-0BC7-915E22B34D23}"/>
              </a:ext>
            </a:extLst>
          </p:cNvPr>
          <p:cNvSpPr>
            <a:spLocks noChangeAspect="1"/>
          </p:cNvSpPr>
          <p:nvPr/>
        </p:nvSpPr>
        <p:spPr bwMode="gray">
          <a:xfrm>
            <a:off x="969722"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21" name="Topline zum Thema der Folie">
            <a:extLst>
              <a:ext uri="{FF2B5EF4-FFF2-40B4-BE49-F238E27FC236}">
                <a16:creationId xmlns:a16="http://schemas.microsoft.com/office/drawing/2014/main" id="{653001D0-E682-44A0-9763-82DDD020A75B}"/>
              </a:ext>
            </a:extLst>
          </p:cNvPr>
          <p:cNvSpPr>
            <a:spLocks noGrp="1"/>
          </p:cNvSpPr>
          <p:nvPr>
            <p:ph type="body" sz="quarter" idx="3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en (2)">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50459"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8" name="Vollständiger Name der ersten Ansprechperson">
            <a:extLst>
              <a:ext uri="{FF2B5EF4-FFF2-40B4-BE49-F238E27FC236}">
                <a16:creationId xmlns:a16="http://schemas.microsoft.com/office/drawing/2014/main" id="{5B312ED7-D06E-445E-9E62-DD108E7E5E76}"/>
              </a:ext>
            </a:extLst>
          </p:cNvPr>
          <p:cNvSpPr>
            <a:spLocks noGrp="1"/>
          </p:cNvSpPr>
          <p:nvPr>
            <p:ph type="body" sz="quarter" idx="20" hasCustomPrompt="1"/>
          </p:nvPr>
        </p:nvSpPr>
        <p:spPr bwMode="gray">
          <a:xfrm>
            <a:off x="3260481" y="1421313"/>
            <a:ext cx="2746904" cy="648000"/>
          </a:xfrm>
        </p:spPr>
        <p:txBody>
          <a:bodyPr anchor="b"/>
          <a:lstStyle>
            <a:lvl1pPr>
              <a:lnSpc>
                <a:spcPct val="100000"/>
              </a:lnSpc>
              <a:spcBef>
                <a:spcPts val="0"/>
              </a:spcBef>
              <a:defRPr sz="1400" b="1">
                <a:latin typeface="+mn-lt"/>
              </a:defRPr>
            </a:lvl1pPr>
          </a:lstStyle>
          <a:p>
            <a:pPr lvl="0"/>
            <a:r>
              <a:rPr lang="de-DE"/>
              <a:t>Name</a:t>
            </a:r>
          </a:p>
        </p:txBody>
      </p:sp>
      <p:sp>
        <p:nvSpPr>
          <p:cNvPr id="11" name="Berufstitel der ersten Ansprechperson">
            <a:extLst>
              <a:ext uri="{FF2B5EF4-FFF2-40B4-BE49-F238E27FC236}">
                <a16:creationId xmlns:a16="http://schemas.microsoft.com/office/drawing/2014/main" id="{E2EBB918-4E53-4B6E-BF77-C2F8F24C280F}"/>
              </a:ext>
            </a:extLst>
          </p:cNvPr>
          <p:cNvSpPr>
            <a:spLocks noGrp="1"/>
          </p:cNvSpPr>
          <p:nvPr>
            <p:ph type="body" sz="quarter" idx="21" hasCustomPrompt="1"/>
          </p:nvPr>
        </p:nvSpPr>
        <p:spPr bwMode="gray">
          <a:xfrm>
            <a:off x="3260481" y="2266950"/>
            <a:ext cx="2746904"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7" name="Überschrift Tätigkeitsschwerpunkte der ersten Ansprechperson">
            <a:extLst>
              <a:ext uri="{FF2B5EF4-FFF2-40B4-BE49-F238E27FC236}">
                <a16:creationId xmlns:a16="http://schemas.microsoft.com/office/drawing/2014/main" id="{46A1434A-7F4B-4B9A-B991-5F200F1D9161}"/>
              </a:ext>
            </a:extLst>
          </p:cNvPr>
          <p:cNvSpPr>
            <a:spLocks noGrp="1"/>
          </p:cNvSpPr>
          <p:nvPr>
            <p:ph type="body" sz="quarter" idx="34" hasCustomPrompt="1"/>
          </p:nvPr>
        </p:nvSpPr>
        <p:spPr bwMode="gray">
          <a:xfrm>
            <a:off x="334963"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18" name="Beschreibung der Tätigkeitsschwerpunkte der ersten Ansprechperson">
            <a:extLst>
              <a:ext uri="{FF2B5EF4-FFF2-40B4-BE49-F238E27FC236}">
                <a16:creationId xmlns:a16="http://schemas.microsoft.com/office/drawing/2014/main" id="{13AEF0C1-73A6-4046-BDCD-E85DC37B6026}"/>
              </a:ext>
            </a:extLst>
          </p:cNvPr>
          <p:cNvSpPr>
            <a:spLocks noGrp="1"/>
          </p:cNvSpPr>
          <p:nvPr>
            <p:ph type="body" sz="quarter" idx="25"/>
          </p:nvPr>
        </p:nvSpPr>
        <p:spPr bwMode="gray">
          <a:xfrm>
            <a:off x="334963"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Überschrift Branchenexpertise der ersten Ansprechperson">
            <a:extLst>
              <a:ext uri="{FF2B5EF4-FFF2-40B4-BE49-F238E27FC236}">
                <a16:creationId xmlns:a16="http://schemas.microsoft.com/office/drawing/2014/main" id="{369766BB-5EFE-4D13-9578-DAF1BCF665E1}"/>
              </a:ext>
            </a:extLst>
          </p:cNvPr>
          <p:cNvSpPr>
            <a:spLocks noGrp="1"/>
          </p:cNvSpPr>
          <p:nvPr>
            <p:ph type="body" sz="quarter" idx="26" hasCustomPrompt="1"/>
          </p:nvPr>
        </p:nvSpPr>
        <p:spPr bwMode="gray">
          <a:xfrm>
            <a:off x="3260481"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0" name="Beschreibung der Branchenexpertise der ersten Ansprechperson">
            <a:extLst>
              <a:ext uri="{FF2B5EF4-FFF2-40B4-BE49-F238E27FC236}">
                <a16:creationId xmlns:a16="http://schemas.microsoft.com/office/drawing/2014/main" id="{24C76637-DEB0-406C-9DEC-78ACED2A3274}"/>
              </a:ext>
            </a:extLst>
          </p:cNvPr>
          <p:cNvSpPr>
            <a:spLocks noGrp="1"/>
          </p:cNvSpPr>
          <p:nvPr>
            <p:ph type="body" sz="quarter" idx="27"/>
          </p:nvPr>
        </p:nvSpPr>
        <p:spPr bwMode="gray">
          <a:xfrm>
            <a:off x="3260481"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Bildplatzhalter für ein Foto der zwei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6901494"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5" name="Vollständiger Name der zweiten Ansprechperson">
            <a:extLst>
              <a:ext uri="{FF2B5EF4-FFF2-40B4-BE49-F238E27FC236}">
                <a16:creationId xmlns:a16="http://schemas.microsoft.com/office/drawing/2014/main" id="{4370760C-1295-4A00-A429-EF67ED69885B}"/>
              </a:ext>
            </a:extLst>
          </p:cNvPr>
          <p:cNvSpPr>
            <a:spLocks noGrp="1"/>
          </p:cNvSpPr>
          <p:nvPr>
            <p:ph type="body" sz="quarter" idx="22" hasCustomPrompt="1"/>
          </p:nvPr>
        </p:nvSpPr>
        <p:spPr bwMode="gray">
          <a:xfrm>
            <a:off x="9111516" y="1421313"/>
            <a:ext cx="2745520" cy="648000"/>
          </a:xfrm>
        </p:spPr>
        <p:txBody>
          <a:bodyPr anchor="b"/>
          <a:lstStyle>
            <a:lvl1pPr>
              <a:lnSpc>
                <a:spcPct val="100000"/>
              </a:lnSpc>
              <a:spcBef>
                <a:spcPts val="0"/>
              </a:spcBef>
              <a:defRPr sz="1400" b="1">
                <a:latin typeface="+mn-lt"/>
              </a:defRPr>
            </a:lvl1pPr>
          </a:lstStyle>
          <a:p>
            <a:pPr lvl="0"/>
            <a:r>
              <a:rPr lang="de-DE"/>
              <a:t>Name</a:t>
            </a:r>
          </a:p>
        </p:txBody>
      </p:sp>
      <p:sp>
        <p:nvSpPr>
          <p:cNvPr id="16" name="Berufstitel der zweiten Ansprechperson">
            <a:extLst>
              <a:ext uri="{FF2B5EF4-FFF2-40B4-BE49-F238E27FC236}">
                <a16:creationId xmlns:a16="http://schemas.microsoft.com/office/drawing/2014/main" id="{F69320CE-A849-4B53-94EE-3F5F464CAC3C}"/>
              </a:ext>
            </a:extLst>
          </p:cNvPr>
          <p:cNvSpPr>
            <a:spLocks noGrp="1"/>
          </p:cNvSpPr>
          <p:nvPr>
            <p:ph type="body" sz="quarter" idx="23" hasCustomPrompt="1"/>
          </p:nvPr>
        </p:nvSpPr>
        <p:spPr bwMode="gray">
          <a:xfrm>
            <a:off x="9111516" y="2266950"/>
            <a:ext cx="2745520"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9" name="Überschrift Tätigkeitsschwerpunkte der zweiten Ansprechperson">
            <a:extLst>
              <a:ext uri="{FF2B5EF4-FFF2-40B4-BE49-F238E27FC236}">
                <a16:creationId xmlns:a16="http://schemas.microsoft.com/office/drawing/2014/main" id="{DAD36A55-80D9-44B4-A047-AAB934E3D8D9}"/>
              </a:ext>
            </a:extLst>
          </p:cNvPr>
          <p:cNvSpPr>
            <a:spLocks noGrp="1"/>
          </p:cNvSpPr>
          <p:nvPr>
            <p:ph type="body" sz="quarter" idx="35" hasCustomPrompt="1"/>
          </p:nvPr>
        </p:nvSpPr>
        <p:spPr bwMode="gray">
          <a:xfrm>
            <a:off x="6185999"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23" name="Beschreibung der Tätigkeitsschwerpunkte der zweiten Ansprechperson">
            <a:extLst>
              <a:ext uri="{FF2B5EF4-FFF2-40B4-BE49-F238E27FC236}">
                <a16:creationId xmlns:a16="http://schemas.microsoft.com/office/drawing/2014/main" id="{6D8EEEED-5BF1-4B8F-A5CF-3FDF2A1B4E7C}"/>
              </a:ext>
            </a:extLst>
          </p:cNvPr>
          <p:cNvSpPr>
            <a:spLocks noGrp="1"/>
          </p:cNvSpPr>
          <p:nvPr>
            <p:ph type="body" sz="quarter" idx="30"/>
          </p:nvPr>
        </p:nvSpPr>
        <p:spPr bwMode="gray">
          <a:xfrm>
            <a:off x="6185998"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Überschrift Branchenexpertise der zweiten Ansprechperson">
            <a:extLst>
              <a:ext uri="{FF2B5EF4-FFF2-40B4-BE49-F238E27FC236}">
                <a16:creationId xmlns:a16="http://schemas.microsoft.com/office/drawing/2014/main" id="{ACEFAD1D-9679-4022-BAF4-A58751980311}"/>
              </a:ext>
            </a:extLst>
          </p:cNvPr>
          <p:cNvSpPr>
            <a:spLocks noGrp="1"/>
          </p:cNvSpPr>
          <p:nvPr>
            <p:ph type="body" sz="quarter" idx="36" hasCustomPrompt="1"/>
          </p:nvPr>
        </p:nvSpPr>
        <p:spPr bwMode="gray">
          <a:xfrm>
            <a:off x="9111517"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der zweiten Ansprechperson">
            <a:extLst>
              <a:ext uri="{FF2B5EF4-FFF2-40B4-BE49-F238E27FC236}">
                <a16:creationId xmlns:a16="http://schemas.microsoft.com/office/drawing/2014/main" id="{6EAE99CE-1DBB-4011-9359-722055723AAE}"/>
              </a:ext>
            </a:extLst>
          </p:cNvPr>
          <p:cNvSpPr>
            <a:spLocks noGrp="1"/>
          </p:cNvSpPr>
          <p:nvPr>
            <p:ph type="body" sz="quarter" idx="31"/>
          </p:nvPr>
        </p:nvSpPr>
        <p:spPr bwMode="gray">
          <a:xfrm>
            <a:off x="9111516"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03BC3A00-6CCD-45CC-E9D0-C175F2430E09}"/>
              </a:ext>
            </a:extLst>
          </p:cNvPr>
          <p:cNvSpPr>
            <a:spLocks noGrp="1"/>
          </p:cNvSpPr>
          <p:nvPr>
            <p:ph type="ftr" sz="quarter" idx="3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F046AB5B-6F8F-F553-D641-DC48E689961D}"/>
              </a:ext>
            </a:extLst>
          </p:cNvPr>
          <p:cNvSpPr>
            <a:spLocks noGrp="1"/>
          </p:cNvSpPr>
          <p:nvPr>
            <p:ph type="sldNum" sz="quarter" idx="39"/>
          </p:nvPr>
        </p:nvSpPr>
        <p:spPr bwMode="gray"/>
        <p:txBody>
          <a:bodyPr/>
          <a:lstStyle/>
          <a:p>
            <a:fld id="{3EB8E712-AC45-4B59-B554-2A5176B5D356}" type="slidenum">
              <a:rPr lang="de-DE" smtClean="0"/>
              <a:pPr/>
              <a:t>‹Nr.›</a:t>
            </a:fld>
            <a:endParaRPr lang="de-DE"/>
          </a:p>
        </p:txBody>
      </p:sp>
      <p:grpSp>
        <p:nvGrpSpPr>
          <p:cNvPr id="26" name="Gruppieren 25">
            <a:extLst>
              <a:ext uri="{FF2B5EF4-FFF2-40B4-BE49-F238E27FC236}">
                <a16:creationId xmlns:a16="http://schemas.microsoft.com/office/drawing/2014/main" id="{8407E4CD-76EF-CBD7-BE51-D6C570C9C906}"/>
              </a:ext>
            </a:extLst>
          </p:cNvPr>
          <p:cNvGrpSpPr/>
          <p:nvPr/>
        </p:nvGrpSpPr>
        <p:grpSpPr>
          <a:xfrm>
            <a:off x="2388651" y="2109004"/>
            <a:ext cx="3618734" cy="118256"/>
            <a:chOff x="2388651" y="2100185"/>
            <a:chExt cx="3618734" cy="118256"/>
          </a:xfrm>
        </p:grpSpPr>
        <p:cxnSp>
          <p:nvCxnSpPr>
            <p:cNvPr id="10" name="Gerader Verbinder 9">
              <a:extLst>
                <a:ext uri="{FF2B5EF4-FFF2-40B4-BE49-F238E27FC236}">
                  <a16:creationId xmlns:a16="http://schemas.microsoft.com/office/drawing/2014/main" id="{B192A63C-B993-A631-E285-59716FE84257}"/>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9B97D8EA-DA73-1966-759E-6FB96937F1EE}"/>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grpSp>
        <p:nvGrpSpPr>
          <p:cNvPr id="31" name="Gruppieren 30">
            <a:extLst>
              <a:ext uri="{FF2B5EF4-FFF2-40B4-BE49-F238E27FC236}">
                <a16:creationId xmlns:a16="http://schemas.microsoft.com/office/drawing/2014/main" id="{410B8351-0097-2120-9E62-F3F9FE3441C7}"/>
              </a:ext>
            </a:extLst>
          </p:cNvPr>
          <p:cNvGrpSpPr/>
          <p:nvPr/>
        </p:nvGrpSpPr>
        <p:grpSpPr>
          <a:xfrm>
            <a:off x="8236715" y="2109004"/>
            <a:ext cx="3618734" cy="118256"/>
            <a:chOff x="2388651" y="2100185"/>
            <a:chExt cx="3618734" cy="118256"/>
          </a:xfrm>
        </p:grpSpPr>
        <p:cxnSp>
          <p:nvCxnSpPr>
            <p:cNvPr id="32" name="Gerader Verbinder 31">
              <a:extLst>
                <a:ext uri="{FF2B5EF4-FFF2-40B4-BE49-F238E27FC236}">
                  <a16:creationId xmlns:a16="http://schemas.microsoft.com/office/drawing/2014/main" id="{45F17409-D8F0-400E-62A1-4AC7704304F5}"/>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1F2CC458-520D-D1AF-FF84-B96F7D4511D0}"/>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spTree>
    <p:extLst>
      <p:ext uri="{BB962C8B-B14F-4D97-AF65-F5344CB8AC3E}">
        <p14:creationId xmlns:p14="http://schemas.microsoft.com/office/powerpoint/2010/main" val="51256521"/>
      </p:ext>
    </p:extLst>
  </p:cSld>
  <p:clrMapOvr>
    <a:masterClrMapping/>
  </p:clrMapOvr>
  <p:extLst>
    <p:ext uri="{DCECCB84-F9BA-43D5-87BE-67443E8EF086}">
      <p15:sldGuideLst xmlns:p15="http://schemas.microsoft.com/office/powerpoint/2012/main">
        <p15:guide id="1" pos="3785" userDrawn="1">
          <p15:clr>
            <a:srgbClr val="FBAE40"/>
          </p15:clr>
        </p15:guide>
        <p15:guide id="2" pos="3895" userDrawn="1">
          <p15:clr>
            <a:srgbClr val="FBAE40"/>
          </p15:clr>
        </p15:guide>
        <p15:guide id="3" pos="2049" userDrawn="1">
          <p15:clr>
            <a:srgbClr val="FBAE40"/>
          </p15:clr>
        </p15:guide>
        <p15:guide id="4" pos="1946" userDrawn="1">
          <p15:clr>
            <a:srgbClr val="FBAE40"/>
          </p15:clr>
        </p15:guide>
        <p15:guide id="5" pos="5633" userDrawn="1">
          <p15:clr>
            <a:srgbClr val="FBAE40"/>
          </p15:clr>
        </p15:guide>
        <p15:guide id="6" pos="573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Ansprechpartner_rundes Bi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016C1428-206B-543D-B8E0-BB7A95DE263D}"/>
              </a:ext>
            </a:extLst>
          </p:cNvPr>
          <p:cNvSpPr>
            <a:spLocks noChangeAspect="1"/>
          </p:cNvSpPr>
          <p:nvPr/>
        </p:nvSpPr>
        <p:spPr bwMode="gray">
          <a:xfrm>
            <a:off x="5394008"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8" name="Ellipse 7">
            <a:extLst>
              <a:ext uri="{FF2B5EF4-FFF2-40B4-BE49-F238E27FC236}">
                <a16:creationId xmlns:a16="http://schemas.microsoft.com/office/drawing/2014/main" id="{319AF19C-CE47-5741-1BDB-D4468138EB1D}"/>
              </a:ext>
            </a:extLst>
          </p:cNvPr>
          <p:cNvSpPr>
            <a:spLocks noChangeAspect="1"/>
          </p:cNvSpPr>
          <p:nvPr/>
        </p:nvSpPr>
        <p:spPr bwMode="gray">
          <a:xfrm>
            <a:off x="9278929" y="1409787"/>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4F59D1B4-CB30-C43C-7247-8CCB1D13B904}"/>
              </a:ext>
            </a:extLst>
          </p:cNvPr>
          <p:cNvSpPr>
            <a:spLocks noChangeAspect="1"/>
          </p:cNvSpPr>
          <p:nvPr/>
        </p:nvSpPr>
        <p:spPr bwMode="gray">
          <a:xfrm>
            <a:off x="1509067"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15" name="Topline zum Thema der Folie">
            <a:extLst>
              <a:ext uri="{FF2B5EF4-FFF2-40B4-BE49-F238E27FC236}">
                <a16:creationId xmlns:a16="http://schemas.microsoft.com/office/drawing/2014/main" id="{49B99261-C5F7-4A2D-BD0B-60DE87F87DB2}"/>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artner (3)">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99067"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0" name="Bildplatzhalter für ein Foto der zweiten Ansprechperson">
            <a:extLst>
              <a:ext uri="{FF2B5EF4-FFF2-40B4-BE49-F238E27FC236}">
                <a16:creationId xmlns:a16="http://schemas.microsoft.com/office/drawing/2014/main" id="{55734A20-DA7F-40DF-A077-2F2DA4450FAE}"/>
              </a:ext>
            </a:extLst>
          </p:cNvPr>
          <p:cNvSpPr>
            <a:spLocks noGrp="1" noChangeAspect="1"/>
          </p:cNvSpPr>
          <p:nvPr>
            <p:ph type="pic" sz="quarter" idx="19"/>
          </p:nvPr>
        </p:nvSpPr>
        <p:spPr bwMode="gray">
          <a:xfrm>
            <a:off x="5484008"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9" name="Bildplatzhalter für ein Foto der drit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9368929" y="1493311"/>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3" name="Vollständiger Name der ersten Ansprechperson">
            <a:extLst>
              <a:ext uri="{FF2B5EF4-FFF2-40B4-BE49-F238E27FC236}">
                <a16:creationId xmlns:a16="http://schemas.microsoft.com/office/drawing/2014/main" id="{E1979426-09E8-4788-B30B-ED6D7303314B}"/>
              </a:ext>
            </a:extLst>
          </p:cNvPr>
          <p:cNvSpPr>
            <a:spLocks noGrp="1"/>
          </p:cNvSpPr>
          <p:nvPr>
            <p:ph type="body" sz="quarter" idx="21" hasCustomPrompt="1"/>
          </p:nvPr>
        </p:nvSpPr>
        <p:spPr bwMode="gray">
          <a:xfrm>
            <a:off x="334962" y="3033553"/>
            <a:ext cx="3752219" cy="257398"/>
          </a:xfrm>
        </p:spPr>
        <p:txBody>
          <a:bodyPr anchor="b"/>
          <a:lstStyle>
            <a:lvl1pPr>
              <a:lnSpc>
                <a:spcPct val="100000"/>
              </a:lnSpc>
              <a:spcBef>
                <a:spcPts val="0"/>
              </a:spcBef>
              <a:defRPr sz="1400" b="1">
                <a:latin typeface="+mj-lt"/>
              </a:defRPr>
            </a:lvl1pPr>
          </a:lstStyle>
          <a:p>
            <a:pPr lvl="0"/>
            <a:r>
              <a:rPr lang="de-DE"/>
              <a:t>Name</a:t>
            </a:r>
          </a:p>
        </p:txBody>
      </p:sp>
      <p:sp>
        <p:nvSpPr>
          <p:cNvPr id="14" name="Berufstitel der ersten Ansprechperson">
            <a:extLst>
              <a:ext uri="{FF2B5EF4-FFF2-40B4-BE49-F238E27FC236}">
                <a16:creationId xmlns:a16="http://schemas.microsoft.com/office/drawing/2014/main" id="{3BB18880-EE60-48DD-8E45-6C3703563494}"/>
              </a:ext>
            </a:extLst>
          </p:cNvPr>
          <p:cNvSpPr>
            <a:spLocks noGrp="1"/>
          </p:cNvSpPr>
          <p:nvPr>
            <p:ph type="body" sz="quarter" idx="22" hasCustomPrompt="1"/>
          </p:nvPr>
        </p:nvSpPr>
        <p:spPr bwMode="gray">
          <a:xfrm>
            <a:off x="334962" y="3465053"/>
            <a:ext cx="3752211"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0" name="Vollständiger Name der zweiten Ansprechperson">
            <a:extLst>
              <a:ext uri="{FF2B5EF4-FFF2-40B4-BE49-F238E27FC236}">
                <a16:creationId xmlns:a16="http://schemas.microsoft.com/office/drawing/2014/main" id="{FF2B0928-5A34-4762-905E-76F693D32BD2}"/>
              </a:ext>
            </a:extLst>
          </p:cNvPr>
          <p:cNvSpPr>
            <a:spLocks noGrp="1"/>
          </p:cNvSpPr>
          <p:nvPr>
            <p:ph type="body" sz="quarter" idx="23" hasCustomPrompt="1"/>
          </p:nvPr>
        </p:nvSpPr>
        <p:spPr bwMode="gray">
          <a:xfrm>
            <a:off x="4264412" y="3033553"/>
            <a:ext cx="3663191" cy="257398"/>
          </a:xfrm>
        </p:spPr>
        <p:txBody>
          <a:bodyPr anchor="b"/>
          <a:lstStyle>
            <a:lvl1pPr>
              <a:lnSpc>
                <a:spcPct val="100000"/>
              </a:lnSpc>
              <a:spcBef>
                <a:spcPts val="0"/>
              </a:spcBef>
              <a:defRPr sz="1400" b="1">
                <a:latin typeface="+mj-lt"/>
              </a:defRPr>
            </a:lvl1pPr>
          </a:lstStyle>
          <a:p>
            <a:pPr lvl="0"/>
            <a:r>
              <a:rPr lang="de-DE"/>
              <a:t>Name</a:t>
            </a:r>
          </a:p>
        </p:txBody>
      </p:sp>
      <p:sp>
        <p:nvSpPr>
          <p:cNvPr id="21" name="Berufstitel der zweiten Ansprechperson">
            <a:extLst>
              <a:ext uri="{FF2B5EF4-FFF2-40B4-BE49-F238E27FC236}">
                <a16:creationId xmlns:a16="http://schemas.microsoft.com/office/drawing/2014/main" id="{59A99AE9-42FD-4BFB-9EBF-A1FA9CB847B8}"/>
              </a:ext>
            </a:extLst>
          </p:cNvPr>
          <p:cNvSpPr>
            <a:spLocks noGrp="1"/>
          </p:cNvSpPr>
          <p:nvPr>
            <p:ph type="body" sz="quarter" idx="24" hasCustomPrompt="1"/>
          </p:nvPr>
        </p:nvSpPr>
        <p:spPr bwMode="gray">
          <a:xfrm>
            <a:off x="4264404" y="3465053"/>
            <a:ext cx="3663190"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2" name="Vollständiger Name der dritten Person">
            <a:extLst>
              <a:ext uri="{FF2B5EF4-FFF2-40B4-BE49-F238E27FC236}">
                <a16:creationId xmlns:a16="http://schemas.microsoft.com/office/drawing/2014/main" id="{66EAA1C8-AD2F-4F3A-977E-E9AF65857C77}"/>
              </a:ext>
            </a:extLst>
          </p:cNvPr>
          <p:cNvSpPr>
            <a:spLocks noGrp="1"/>
          </p:cNvSpPr>
          <p:nvPr>
            <p:ph type="body" sz="quarter" idx="25" hasCustomPrompt="1"/>
          </p:nvPr>
        </p:nvSpPr>
        <p:spPr bwMode="gray">
          <a:xfrm>
            <a:off x="8104832" y="3033553"/>
            <a:ext cx="3752200" cy="257398"/>
          </a:xfrm>
        </p:spPr>
        <p:txBody>
          <a:bodyPr anchor="b"/>
          <a:lstStyle>
            <a:lvl1pPr>
              <a:lnSpc>
                <a:spcPct val="100000"/>
              </a:lnSpc>
              <a:spcBef>
                <a:spcPts val="0"/>
              </a:spcBef>
              <a:defRPr sz="1400" b="1">
                <a:latin typeface="+mj-lt"/>
              </a:defRPr>
            </a:lvl1pPr>
          </a:lstStyle>
          <a:p>
            <a:pPr lvl="0"/>
            <a:r>
              <a:rPr lang="de-DE"/>
              <a:t>Name</a:t>
            </a:r>
          </a:p>
        </p:txBody>
      </p:sp>
      <p:sp>
        <p:nvSpPr>
          <p:cNvPr id="23" name="Berufstitel der dritten Ansprechperson">
            <a:extLst>
              <a:ext uri="{FF2B5EF4-FFF2-40B4-BE49-F238E27FC236}">
                <a16:creationId xmlns:a16="http://schemas.microsoft.com/office/drawing/2014/main" id="{621D6096-5FDF-47E9-B231-431FC96BB466}"/>
              </a:ext>
            </a:extLst>
          </p:cNvPr>
          <p:cNvSpPr>
            <a:spLocks noGrp="1"/>
          </p:cNvSpPr>
          <p:nvPr>
            <p:ph type="body" sz="quarter" idx="26" hasCustomPrompt="1"/>
          </p:nvPr>
        </p:nvSpPr>
        <p:spPr bwMode="gray">
          <a:xfrm>
            <a:off x="8104825" y="3465053"/>
            <a:ext cx="3752209"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3" name="Fußzeilenplatzhalter">
            <a:extLst>
              <a:ext uri="{FF2B5EF4-FFF2-40B4-BE49-F238E27FC236}">
                <a16:creationId xmlns:a16="http://schemas.microsoft.com/office/drawing/2014/main" id="{182EB8ED-69DC-EE56-43A0-6B0CFA929D42}"/>
              </a:ext>
            </a:extLst>
          </p:cNvPr>
          <p:cNvSpPr>
            <a:spLocks noGrp="1"/>
          </p:cNvSpPr>
          <p:nvPr>
            <p:ph type="ftr" sz="quarter" idx="2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DEAE8B13-E6C5-BA61-B768-3D9A0C464223}"/>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12787069"/>
      </p:ext>
    </p:extLst>
  </p:cSld>
  <p:clrMapOvr>
    <a:masterClrMapping/>
  </p:clrMapOvr>
  <p:extLst>
    <p:ext uri="{DCECCB84-F9BA-43D5-87BE-67443E8EF086}">
      <p15:sldGuideLst xmlns:p15="http://schemas.microsoft.com/office/powerpoint/2012/main">
        <p15:guide id="1" pos="5104" userDrawn="1">
          <p15:clr>
            <a:srgbClr val="FBAE40"/>
          </p15:clr>
        </p15:guide>
        <p15:guide id="2" pos="4994" userDrawn="1">
          <p15:clr>
            <a:srgbClr val="FBAE40"/>
          </p15:clr>
        </p15:guide>
        <p15:guide id="3" pos="2681" userDrawn="1">
          <p15:clr>
            <a:srgbClr val="FBAE40"/>
          </p15:clr>
        </p15:guide>
        <p15:guide id="4" pos="257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nitts-">
    <p:bg bwMode="gray">
      <p:bgRef idx="1001">
        <a:schemeClr val="bg1"/>
      </p:bgRef>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72EB1A9F-AA46-C9B9-836D-B79A11E754A9}"/>
              </a:ext>
            </a:extLst>
          </p:cNvPr>
          <p:cNvSpPr/>
          <p:nvPr/>
        </p:nvSpPr>
        <p:spPr bwMode="gray">
          <a:xfrm>
            <a:off x="0" y="0"/>
            <a:ext cx="12192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de-DE" err="1">
              <a:solidFill>
                <a:schemeClr val="tx1"/>
              </a:solidFill>
            </a:endParaRPr>
          </a:p>
        </p:txBody>
      </p:sp>
      <p:grpSp>
        <p:nvGrpSpPr>
          <p:cNvPr id="3" name="Graphic 2">
            <a:extLst>
              <a:ext uri="{FF2B5EF4-FFF2-40B4-BE49-F238E27FC236}">
                <a16:creationId xmlns:a16="http://schemas.microsoft.com/office/drawing/2014/main" id="{2654566B-352B-35A9-911A-8AF4D8B5B6C3}"/>
              </a:ext>
            </a:extLst>
          </p:cNvPr>
          <p:cNvGrpSpPr/>
          <p:nvPr/>
        </p:nvGrpSpPr>
        <p:grpSpPr>
          <a:xfrm>
            <a:off x="6929871" y="4948726"/>
            <a:ext cx="5262129" cy="1912450"/>
            <a:chOff x="6929743" y="4949292"/>
            <a:chExt cx="5262129" cy="1912450"/>
          </a:xfrm>
          <a:solidFill>
            <a:schemeClr val="accent1"/>
          </a:solidFill>
        </p:grpSpPr>
        <p:sp>
          <p:nvSpPr>
            <p:cNvPr id="19"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0"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1"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2"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grpSp>
      <p:sp>
        <p:nvSpPr>
          <p:cNvPr id="5" name="Kapitelname mit Hintergrund in Midnight blue">
            <a:extLst>
              <a:ext uri="{FF2B5EF4-FFF2-40B4-BE49-F238E27FC236}">
                <a16:creationId xmlns:a16="http://schemas.microsoft.com/office/drawing/2014/main" id="{C54C70FA-4679-4C4A-8990-943F77B6350E}"/>
              </a:ext>
            </a:extLst>
          </p:cNvPr>
          <p:cNvSpPr>
            <a:spLocks noGrp="1"/>
          </p:cNvSpPr>
          <p:nvPr>
            <p:ph type="body" sz="quarter" idx="10" hasCustomPrompt="1"/>
          </p:nvPr>
        </p:nvSpPr>
        <p:spPr bwMode="gray">
          <a:xfrm>
            <a:off x="334963" y="1412875"/>
            <a:ext cx="8029576" cy="3290901"/>
          </a:xfrm>
          <a:custGeom>
            <a:avLst/>
            <a:gdLst>
              <a:gd name="connsiteX0" fmla="*/ 0 w 9217025"/>
              <a:gd name="connsiteY0" fmla="*/ 0 h 6169026"/>
              <a:gd name="connsiteX1" fmla="*/ 9217025 w 9217025"/>
              <a:gd name="connsiteY1" fmla="*/ 0 h 6169026"/>
              <a:gd name="connsiteX2" fmla="*/ 9217025 w 9217025"/>
              <a:gd name="connsiteY2" fmla="*/ 6169026 h 6169026"/>
              <a:gd name="connsiteX3" fmla="*/ 0 w 9217025"/>
              <a:gd name="connsiteY3" fmla="*/ 6169026 h 6169026"/>
            </a:gdLst>
            <a:ahLst/>
            <a:cxnLst>
              <a:cxn ang="0">
                <a:pos x="connsiteX0" y="connsiteY0"/>
              </a:cxn>
              <a:cxn ang="0">
                <a:pos x="connsiteX1" y="connsiteY1"/>
              </a:cxn>
              <a:cxn ang="0">
                <a:pos x="connsiteX2" y="connsiteY2"/>
              </a:cxn>
              <a:cxn ang="0">
                <a:pos x="connsiteX3" y="connsiteY3"/>
              </a:cxn>
            </a:cxnLst>
            <a:rect l="l" t="t" r="r" b="b"/>
            <a:pathLst>
              <a:path w="9217025" h="6169026">
                <a:moveTo>
                  <a:pt x="0" y="0"/>
                </a:moveTo>
                <a:lnTo>
                  <a:pt x="9217025" y="0"/>
                </a:lnTo>
                <a:lnTo>
                  <a:pt x="9217025" y="6169026"/>
                </a:lnTo>
                <a:lnTo>
                  <a:pt x="0" y="6169026"/>
                </a:lnTo>
                <a:close/>
              </a:path>
            </a:pathLst>
          </a:custGeom>
          <a:noFill/>
        </p:spPr>
        <p:txBody>
          <a:bodyPr wrap="square" lIns="0" tIns="0" rIns="0" bIns="0" anchor="b" anchorCtr="0">
            <a:noAutofit/>
          </a:bodyPr>
          <a:lstStyle>
            <a:lvl1pPr>
              <a:defRPr sz="3000" cap="all" baseline="0">
                <a:solidFill>
                  <a:schemeClr val="bg1"/>
                </a:solidFill>
                <a:latin typeface="+mj-lt"/>
              </a:defRPr>
            </a:lvl1pPr>
          </a:lstStyle>
          <a:p>
            <a:pPr lvl="0"/>
            <a:r>
              <a:rPr lang="de-DE"/>
              <a:t>Kapitelname</a:t>
            </a:r>
          </a:p>
        </p:txBody>
      </p:sp>
      <p:grpSp>
        <p:nvGrpSpPr>
          <p:cNvPr id="18" name="Druckmarken">
            <a:extLst>
              <a:ext uri="{FF2B5EF4-FFF2-40B4-BE49-F238E27FC236}">
                <a16:creationId xmlns:a16="http://schemas.microsoft.com/office/drawing/2014/main" id="{48DA9879-F86D-8F09-53E4-4260F2ADBC96}"/>
              </a:ext>
            </a:extLst>
          </p:cNvPr>
          <p:cNvGrpSpPr/>
          <p:nvPr/>
        </p:nvGrpSpPr>
        <p:grpSpPr>
          <a:xfrm>
            <a:off x="-315920" y="-219074"/>
            <a:ext cx="12765231" cy="7352325"/>
            <a:chOff x="-315920" y="-219074"/>
            <a:chExt cx="12765231" cy="7352325"/>
          </a:xfrm>
        </p:grpSpPr>
        <p:cxnSp>
          <p:nvCxnSpPr>
            <p:cNvPr id="4" name="Gerader Verbinder 3">
              <a:extLst>
                <a:ext uri="{FF2B5EF4-FFF2-40B4-BE49-F238E27FC236}">
                  <a16:creationId xmlns:a16="http://schemas.microsoft.com/office/drawing/2014/main" id="{3A1161B4-A41D-4977-A637-9AC1389391D3}"/>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9008FF32-8E63-44F4-8B3E-6FAD2448AF9E}"/>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0D060C33-208C-4B20-8926-33A51ACFF89E}"/>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52AD815A-980E-4EB3-8D0F-A2CE71F85F4C}"/>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84174BF-C1CD-41E4-97C9-B3AD4EA97A74}"/>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811E00A9-18B1-4101-AF3B-99DDC70A2C7A}"/>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2A1D497-C22E-41F8-99D5-3BD0A105ADA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253593A-26E2-4AB9-96FA-7B094F26AE97}"/>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AA056364-ED1B-4822-B8CE-D5D4BFC8AB2F}"/>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34544F-DB99-4D69-AA43-F37D1D5A22D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BA7FC11-ABF2-41CA-8964-5D32F5D48E6E}"/>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5614304-05F5-441D-B305-0E355E159345}"/>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29177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19" name="Hintergrund in Midnight blue">
            <a:extLst>
              <a:ext uri="{FF2B5EF4-FFF2-40B4-BE49-F238E27FC236}">
                <a16:creationId xmlns:a16="http://schemas.microsoft.com/office/drawing/2014/main" id="{F92E0F6C-5AC1-4439-9EE6-44135CBF5F2A}"/>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grpSp>
        <p:nvGrpSpPr>
          <p:cNvPr id="2" name="Druckmarken">
            <a:extLst>
              <a:ext uri="{FF2B5EF4-FFF2-40B4-BE49-F238E27FC236}">
                <a16:creationId xmlns:a16="http://schemas.microsoft.com/office/drawing/2014/main" id="{0F15CD4E-943D-F31F-8F58-4A17A45CCCFC}"/>
              </a:ext>
            </a:extLst>
          </p:cNvPr>
          <p:cNvGrpSpPr/>
          <p:nvPr/>
        </p:nvGrpSpPr>
        <p:grpSpPr>
          <a:xfrm>
            <a:off x="-315920" y="-219074"/>
            <a:ext cx="12765231" cy="7352325"/>
            <a:chOff x="-315920" y="-219074"/>
            <a:chExt cx="12765231" cy="7352325"/>
          </a:xfrm>
        </p:grpSpPr>
        <p:cxnSp>
          <p:nvCxnSpPr>
            <p:cNvPr id="3" name="Gerader Verbinder 2">
              <a:extLst>
                <a:ext uri="{FF2B5EF4-FFF2-40B4-BE49-F238E27FC236}">
                  <a16:creationId xmlns:a16="http://schemas.microsoft.com/office/drawing/2014/main" id="{62876B6D-72B0-0787-9362-0FED689A4AF4}"/>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14DACD34-DBB1-ECC5-09AB-7076D7009C48}"/>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8DE279E0-94B8-F9DC-0AED-C553CBD51D83}"/>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6305B9C-354B-88EA-3AF3-DF9953302D7F}"/>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53181094-E442-DA85-0EB9-C964B552FA8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171A55F-6542-8433-E376-C391304BDBCC}"/>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D0F98D07-7744-B833-5DE1-DA3511D3DC36}"/>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CB551C8-E78C-B970-7544-E2D17E34A3A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0C62A097-6D5E-B94D-A6DB-7271495D91B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EE8F4A8-C29B-0DAF-259B-633831B6A2D3}"/>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F9C88A7D-03D0-589C-D5F0-5E11665FAD6C}"/>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A10AD52-995E-3DEB-E8AB-0EEA9EA1B442}"/>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Textfeld 14">
            <a:extLst>
              <a:ext uri="{FF2B5EF4-FFF2-40B4-BE49-F238E27FC236}">
                <a16:creationId xmlns:a16="http://schemas.microsoft.com/office/drawing/2014/main" id="{7590B0C2-14F3-F05E-7A61-1AC420F6BA40}"/>
              </a:ext>
            </a:extLst>
          </p:cNvPr>
          <p:cNvSpPr txBox="1"/>
          <p:nvPr/>
        </p:nvSpPr>
        <p:spPr bwMode="gray">
          <a:xfrm>
            <a:off x="334963" y="5173200"/>
            <a:ext cx="11523429" cy="1168269"/>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spcCol="288000" rtlCol="0">
            <a:noAutofit/>
          </a:bodyPr>
          <a:lstStyle/>
          <a:p>
            <a:pPr algn="l">
              <a:lnSpc>
                <a:spcPct val="120000"/>
              </a:lnSpc>
              <a:spcBef>
                <a:spcPts val="600"/>
              </a:spcBef>
            </a:pPr>
            <a:r>
              <a:rPr lang="en-US" sz="800">
                <a:solidFill>
                  <a:schemeClr val="bg1"/>
                </a:solidFill>
              </a:rPr>
              <a:t>The RSM Ebner Stolz group companies are members of RSM network and trade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11 Old Jewry, London EC2R 8DU. The brand and trademark RSM and other intellectual property rights used by members of the network are owned by RSM International Association, an association governed by article 60 et seq of the Civil Code of Switzerland whose seat is in Zug. This email is only intended for the person(s) to whom it is addressed and may contain confidential information. Unless stated to the contrary, any opinions or comments are personal to the writer and do not represent the official view of the company. If you have received this email in error, please notify the company immediately by reply email and then delete this message irretrievably from your system. Please do not copy this email or use it for any purposes or disclose its contents to any other person. Any person communicating with the company by email will be deemed to have accepted the risks associated with sending information by email being interception, amendment and loss as well as the consequences of incomplete or late delivery.</a:t>
            </a:r>
            <a:br>
              <a:rPr lang="en-US" sz="800">
                <a:solidFill>
                  <a:schemeClr val="bg1"/>
                </a:solidFill>
              </a:rPr>
            </a:br>
            <a:r>
              <a:rPr lang="en-US" sz="800">
                <a:solidFill>
                  <a:schemeClr val="bg1"/>
                </a:solidFill>
              </a:rPr>
              <a:t>© RSM International Association, 2024</a:t>
            </a:r>
          </a:p>
        </p:txBody>
      </p:sp>
    </p:spTree>
    <p:extLst>
      <p:ext uri="{BB962C8B-B14F-4D97-AF65-F5344CB8AC3E}">
        <p14:creationId xmlns:p14="http://schemas.microsoft.com/office/powerpoint/2010/main" val="353221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sp>
        <p:nvSpPr>
          <p:cNvPr id="15" name="Fußzeilenplatzhalter">
            <a:extLst>
              <a:ext uri="{FF2B5EF4-FFF2-40B4-BE49-F238E27FC236}">
                <a16:creationId xmlns:a16="http://schemas.microsoft.com/office/drawing/2014/main" id="{1AD46B97-91B0-DFAB-D5B0-720C6F566D9A}"/>
              </a:ext>
            </a:extLst>
          </p:cNvPr>
          <p:cNvSpPr>
            <a:spLocks noGrp="1"/>
          </p:cNvSpPr>
          <p:nvPr>
            <p:ph type="ftr" sz="quarter" idx="10"/>
          </p:nvPr>
        </p:nvSpPr>
        <p:spPr bwMode="gray"/>
        <p:txBody>
          <a:bodyPr/>
          <a:lstStyle>
            <a:lvl1pPr algn="r">
              <a:defRPr/>
            </a:lvl1pPr>
          </a:lstStyle>
          <a:p>
            <a:r>
              <a:rPr lang="de-DE"/>
              <a:t>RSM Ebner Stolz | </a:t>
            </a:r>
          </a:p>
        </p:txBody>
      </p:sp>
      <p:sp>
        <p:nvSpPr>
          <p:cNvPr id="16" name="Foliennummernplatzhalter">
            <a:extLst>
              <a:ext uri="{FF2B5EF4-FFF2-40B4-BE49-F238E27FC236}">
                <a16:creationId xmlns:a16="http://schemas.microsoft.com/office/drawing/2014/main" id="{641F2E3B-4CE2-450A-F6A6-5A50F028B99A}"/>
              </a:ext>
            </a:extLst>
          </p:cNvPr>
          <p:cNvSpPr>
            <a:spLocks noGrp="1"/>
          </p:cNvSpPr>
          <p:nvPr>
            <p:ph type="sldNum" sz="quarter" idx="11"/>
          </p:nvPr>
        </p:nvSpPr>
        <p:spPr bwMode="gray"/>
        <p:txBody>
          <a:bodyPr/>
          <a:lstStyle/>
          <a:p>
            <a:fld id="{3EB8E712-AC45-4B59-B554-2A5176B5D356}" type="slidenum">
              <a:rPr lang="de-DE" smtClean="0"/>
              <a:pPr/>
              <a:t>‹Nr.›</a:t>
            </a:fld>
            <a:endParaRPr lang="de-DE"/>
          </a:p>
        </p:txBody>
      </p:sp>
      <p:grpSp>
        <p:nvGrpSpPr>
          <p:cNvPr id="17" name="Druckmarken">
            <a:extLst>
              <a:ext uri="{FF2B5EF4-FFF2-40B4-BE49-F238E27FC236}">
                <a16:creationId xmlns:a16="http://schemas.microsoft.com/office/drawing/2014/main" id="{2CCC55DD-F169-A867-EF81-76EA1089E57C}"/>
              </a:ext>
            </a:extLst>
          </p:cNvPr>
          <p:cNvGrpSpPr/>
          <p:nvPr/>
        </p:nvGrpSpPr>
        <p:grpSpPr>
          <a:xfrm>
            <a:off x="-315920" y="-219074"/>
            <a:ext cx="12765231" cy="7352325"/>
            <a:chOff x="-315920" y="-219074"/>
            <a:chExt cx="12765231" cy="7352325"/>
          </a:xfrm>
        </p:grpSpPr>
        <p:cxnSp>
          <p:nvCxnSpPr>
            <p:cNvPr id="18" name="Gerader Verbinder 17">
              <a:extLst>
                <a:ext uri="{FF2B5EF4-FFF2-40B4-BE49-F238E27FC236}">
                  <a16:creationId xmlns:a16="http://schemas.microsoft.com/office/drawing/2014/main" id="{3691057C-D8F1-A931-581A-EA52EF93D980}"/>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7B220A4-EC89-8D33-4F0C-56679759EEA5}"/>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7898F12-F3AD-EA56-B90A-CF65280A08B7}"/>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A9CC0C7-636F-E9CF-AB18-8834192E9D38}"/>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246FE16-950E-FEC7-EE00-A7980A6B8E59}"/>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3638264-7B1A-A04E-FE97-861F9C57700D}"/>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1E559C0-4D83-6AFE-8A41-3125BC835F05}"/>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37B326E-1381-E586-ACC6-C4546FA2F84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3593EC4-9F06-899C-B231-D255ECBCFE0C}"/>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6FE10549-BDE0-3509-DF7D-A32402B5A3F6}"/>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1DF6C03-3C96-7FEF-D7DB-8F251C45F514}"/>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C6D2FC7C-8B0B-72F3-1918-DEBBEA7C8206}"/>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883056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folie_Druck_v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pic>
        <p:nvPicPr>
          <p:cNvPr id="14" name="Grafik 13">
            <a:extLst>
              <a:ext uri="{FF2B5EF4-FFF2-40B4-BE49-F238E27FC236}">
                <a16:creationId xmlns:a16="http://schemas.microsoft.com/office/drawing/2014/main" id="{F5BB5340-FFAA-A29A-3214-1B9515EEC4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552712"/>
            <a:ext cx="2520000" cy="775052"/>
          </a:xfrm>
          <a:prstGeom prst="rect">
            <a:avLst/>
          </a:prstGeom>
        </p:spPr>
      </p:pic>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02767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folie_Druck_v2">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rgbClr val="E7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tx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tx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4" name="Grafik 3" descr="Ein Bild, das Text, Schrift, Grafiken, Screenshot enthält.&#10;&#10;Automatisch generierte Beschreibung">
            <a:extLst>
              <a:ext uri="{FF2B5EF4-FFF2-40B4-BE49-F238E27FC236}">
                <a16:creationId xmlns:a16="http://schemas.microsoft.com/office/drawing/2014/main" id="{CC6DC1AA-DBE1-98FA-2EBE-5E6620CB44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7847" y="552712"/>
            <a:ext cx="2520000" cy="774186"/>
          </a:xfrm>
          <a:prstGeom prst="rect">
            <a:avLst/>
          </a:prstGeom>
        </p:spPr>
      </p:pic>
    </p:spTree>
    <p:extLst>
      <p:ext uri="{BB962C8B-B14F-4D97-AF65-F5344CB8AC3E}">
        <p14:creationId xmlns:p14="http://schemas.microsoft.com/office/powerpoint/2010/main" val="3718180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1">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812" t="35421"/>
          <a:stretch/>
        </p:blipFill>
        <p:spPr>
          <a:xfrm>
            <a:off x="0" y="4170"/>
            <a:ext cx="12203473" cy="6858000"/>
          </a:xfrm>
          <a:prstGeom prst="rect">
            <a:avLst/>
          </a:prstGeom>
        </p:spPr>
      </p:pic>
      <p:sp>
        <p:nvSpPr>
          <p:cNvPr id="9" name="Freihandform: Form 8">
            <a:extLst>
              <a:ext uri="{FF2B5EF4-FFF2-40B4-BE49-F238E27FC236}">
                <a16:creationId xmlns:a16="http://schemas.microsoft.com/office/drawing/2014/main" id="{3141CDC6-5D91-0366-6EDD-677E05FE226F}"/>
              </a:ext>
            </a:extLst>
          </p:cNvPr>
          <p:cNvSpPr/>
          <p:nvPr userDrawn="1">
            <p:custDataLst>
              <p:tags r:id="rId1"/>
            </p:custDataLst>
          </p:nvPr>
        </p:nvSpPr>
        <p:spPr>
          <a:xfrm>
            <a:off x="4510" y="1509258"/>
            <a:ext cx="12187490" cy="5348743"/>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6858000" y="4422385"/>
            <a:ext cx="4998720" cy="972000"/>
          </a:xfrm>
        </p:spPr>
        <p:txBody>
          <a:bodyPr anchor="b"/>
          <a:lstStyle>
            <a:lvl1pPr algn="r">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5181600" y="5459185"/>
            <a:ext cx="6675120" cy="360000"/>
          </a:xfrm>
        </p:spPr>
        <p:txBody>
          <a:bodyPr/>
          <a:lstStyle>
            <a:lvl1pPr marL="0" indent="0" algn="r">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5181600" y="5885509"/>
            <a:ext cx="6675120" cy="234551"/>
          </a:xfrm>
        </p:spPr>
        <p:txBody>
          <a:bodyPr anchor="ctr">
            <a:noAutofit/>
          </a:bodyPr>
          <a:lstStyle>
            <a:lvl1pPr algn="r">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7847" y="192626"/>
            <a:ext cx="2520000" cy="775052"/>
          </a:xfrm>
          <a:prstGeom prst="rect">
            <a:avLst/>
          </a:prstGeom>
        </p:spPr>
      </p:pic>
      <p:sp>
        <p:nvSpPr>
          <p:cNvPr id="19" name="Rechteck 18">
            <a:extLst>
              <a:ext uri="{FF2B5EF4-FFF2-40B4-BE49-F238E27FC236}">
                <a16:creationId xmlns:a16="http://schemas.microsoft.com/office/drawing/2014/main" id="{AF5B92D2-992B-C297-31F6-7A7D03F0935D}"/>
              </a:ext>
            </a:extLst>
          </p:cNvPr>
          <p:cNvSpPr/>
          <p:nvPr userDrawn="1"/>
        </p:nvSpPr>
        <p:spPr bwMode="gray">
          <a:xfrm>
            <a:off x="330290" y="281446"/>
            <a:ext cx="4076610" cy="518654"/>
          </a:xfrm>
          <a:prstGeom prst="rect">
            <a:avLst/>
          </a:prstGeom>
          <a:solidFill>
            <a:schemeClr val="bg1"/>
          </a:solidFill>
          <a:ln w="38100">
            <a:solidFill>
              <a:srgbClr val="D0241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Tree>
    <p:extLst>
      <p:ext uri="{BB962C8B-B14F-4D97-AF65-F5344CB8AC3E}">
        <p14:creationId xmlns:p14="http://schemas.microsoft.com/office/powerpoint/2010/main" val="423706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p:spTree>
      <p:nvGrpSpPr>
        <p:cNvPr id="1" name=""/>
        <p:cNvGrpSpPr/>
        <p:nvPr/>
      </p:nvGrpSpPr>
      <p:grpSpPr>
        <a:xfrm>
          <a:off x="0" y="0"/>
          <a:ext cx="0" cy="0"/>
          <a:chOff x="0" y="0"/>
          <a:chExt cx="0" cy="0"/>
        </a:xfrm>
      </p:grpSpPr>
      <p:sp>
        <p:nvSpPr>
          <p:cNvPr id="21" name="Rechteck 20">
            <a:extLst>
              <a:ext uri="{FF2B5EF4-FFF2-40B4-BE49-F238E27FC236}">
                <a16:creationId xmlns:a16="http://schemas.microsoft.com/office/drawing/2014/main" id="{89190F89-DF90-F7A7-B017-E0D9AA848A0B}"/>
              </a:ext>
            </a:extLst>
          </p:cNvPr>
          <p:cNvSpPr/>
          <p:nvPr/>
        </p:nvSpPr>
        <p:spPr bwMode="gray">
          <a:xfrm>
            <a:off x="0" y="0"/>
            <a:ext cx="12192000" cy="6858000"/>
          </a:xfrm>
          <a:prstGeom prst="rect">
            <a:avLst/>
          </a:prstGeom>
          <a:solidFill>
            <a:srgbClr val="E7E8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270000" rIns="108000" bIns="72000" numCol="1" spcCol="0" rtlCol="0" fromWordArt="0" anchor="t" anchorCtr="0" forceAA="0" compatLnSpc="1">
            <a:prstTxWarp prst="textNoShape">
              <a:avLst/>
            </a:prstTxWarp>
            <a:noAutofit/>
          </a:bodyP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
        <p:nvSpPr>
          <p:cNvPr id="22" name="Freihandform: Form 21">
            <a:extLst>
              <a:ext uri="{FF2B5EF4-FFF2-40B4-BE49-F238E27FC236}">
                <a16:creationId xmlns:a16="http://schemas.microsoft.com/office/drawing/2014/main" id="{3141CDC6-5D91-0366-6EDD-677E05FE226F}"/>
              </a:ext>
            </a:extLst>
          </p:cNvPr>
          <p:cNvSpPr/>
          <p:nvPr/>
        </p:nvSpPr>
        <p:spPr>
          <a:xfrm>
            <a:off x="0" y="1509257"/>
            <a:ext cx="12192000" cy="5350722"/>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
        <p:nvSpPr>
          <p:cNvPr id="2" name="Präsentationstitel unten rechts">
            <a:extLst>
              <a:ext uri="{FF2B5EF4-FFF2-40B4-BE49-F238E27FC236}">
                <a16:creationId xmlns:a16="http://schemas.microsoft.com/office/drawing/2014/main" id="{C47646A7-DBD4-4ADD-8006-63BB303105B1}"/>
              </a:ext>
            </a:extLst>
          </p:cNvPr>
          <p:cNvSpPr>
            <a:spLocks noGrp="1"/>
          </p:cNvSpPr>
          <p:nvPr>
            <p:ph type="ctrTitle"/>
          </p:nvPr>
        </p:nvSpPr>
        <p:spPr bwMode="gray">
          <a:xfrm>
            <a:off x="6731000" y="4601525"/>
            <a:ext cx="5126037" cy="972000"/>
          </a:xfrm>
        </p:spPr>
        <p:txBody>
          <a:bodyPr anchor="b"/>
          <a:lstStyle>
            <a:lvl1pPr algn="r">
              <a:defRPr sz="2800">
                <a:solidFill>
                  <a:schemeClr val="bg1"/>
                </a:solidFill>
              </a:defRPr>
            </a:lvl1pPr>
          </a:lstStyle>
          <a:p>
            <a:r>
              <a:rPr lang="de-DE"/>
              <a:t>Mastertitelformat bearbeiten</a:t>
            </a:r>
          </a:p>
        </p:txBody>
      </p:sp>
      <p:sp>
        <p:nvSpPr>
          <p:cNvPr id="3" name="Untertitel der Präsentation unten rechts">
            <a:extLst>
              <a:ext uri="{FF2B5EF4-FFF2-40B4-BE49-F238E27FC236}">
                <a16:creationId xmlns:a16="http://schemas.microsoft.com/office/drawing/2014/main" id="{4B5A4C87-B881-40C2-9500-0E4E17381D0A}"/>
              </a:ext>
            </a:extLst>
          </p:cNvPr>
          <p:cNvSpPr>
            <a:spLocks noGrp="1"/>
          </p:cNvSpPr>
          <p:nvPr>
            <p:ph type="subTitle" idx="1"/>
          </p:nvPr>
        </p:nvSpPr>
        <p:spPr bwMode="gray">
          <a:xfrm>
            <a:off x="5184775" y="5641362"/>
            <a:ext cx="6672262" cy="360000"/>
          </a:xfrm>
        </p:spPr>
        <p:txBody>
          <a:bodyPr/>
          <a:lstStyle>
            <a:lvl1pPr marL="0" indent="0" algn="r">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unten rechts">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5184775" y="6069207"/>
            <a:ext cx="6672262" cy="234551"/>
          </a:xfrm>
        </p:spPr>
        <p:txBody>
          <a:bodyPr anchor="ctr" anchorCtr="0">
            <a:noAutofit/>
          </a:bodyPr>
          <a:lstStyle>
            <a:lvl1pPr algn="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159B7D8-CBA5-A9C4-4986-E0A472B66CB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831318EC-B500-FD51-08F4-6582F8DDC58C}"/>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D28C44C-AC2A-C360-0F8D-67161AD65A4A}"/>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BF8E188-F06E-CDCF-6F46-96463D772D39}"/>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EEEE5DF-FE92-AD76-019B-A3A5AB89C2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DF75F21-7B0D-C83A-F3DF-E578D7E5AC6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D46BAB1-9962-A52F-A827-3F3CC0CA5125}"/>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82A3F94A-5308-89F6-B3F8-0E878A0390E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3348CB7-AD44-7033-D9F0-B889AA768C48}"/>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AF4C7F6-C177-F739-67B7-9F05F2726FAA}"/>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C57AA99-2CF8-13F1-DE08-00DE2BA3FE9C}"/>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C7B733C-F900-B1B8-B026-25078AD3B2C0}"/>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C15D1FC-D0FD-A68B-7DC9-949916BA21E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 name="Logo RSM Ebner Stolz">
            <a:extLst>
              <a:ext uri="{FF2B5EF4-FFF2-40B4-BE49-F238E27FC236}">
                <a16:creationId xmlns:a16="http://schemas.microsoft.com/office/drawing/2014/main" id="{6B08B102-935B-8754-AD2A-23E41D2276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Tree>
    <p:extLst>
      <p:ext uri="{BB962C8B-B14F-4D97-AF65-F5344CB8AC3E}">
        <p14:creationId xmlns:p14="http://schemas.microsoft.com/office/powerpoint/2010/main" val="232910269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2">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925" t="35421" b="63"/>
          <a:stretch/>
        </p:blipFill>
        <p:spPr>
          <a:xfrm>
            <a:off x="0" y="4170"/>
            <a:ext cx="12192000" cy="6853830"/>
          </a:xfrm>
          <a:prstGeom prst="rect">
            <a:avLst/>
          </a:prstGeom>
        </p:spPr>
      </p:pic>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rot="5400000">
            <a:off x="2335710" y="2606577"/>
            <a:ext cx="614958" cy="4625800"/>
          </a:xfrm>
          <a:solidFill>
            <a:schemeClr val="accent1"/>
          </a:solidFill>
        </p:spPr>
        <p:txBody>
          <a:bodyPr vert="vert270" wrap="none" lIns="72000" tIns="72000" rIns="72000" bIns="72000" anchor="ctr" anchorCtr="0">
            <a:spAutoFit/>
          </a:bodyPr>
          <a:lstStyle>
            <a:lvl1pPr algn="l">
              <a:lnSpc>
                <a:spcPct val="12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rot="5400000">
            <a:off x="1936241" y="3628579"/>
            <a:ext cx="374581" cy="3586486"/>
          </a:xfrm>
          <a:solidFill>
            <a:schemeClr val="accent2"/>
          </a:solidFill>
        </p:spPr>
        <p:txBody>
          <a:bodyPr vert="vert270" wrap="none" lIns="36000" tIns="36000" rIns="36000" bIns="36000" anchor="ctr" anchorCtr="0">
            <a:sp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rot="5400000">
            <a:off x="650536" y="5288865"/>
            <a:ext cx="307447" cy="947943"/>
          </a:xfrm>
          <a:solidFill>
            <a:schemeClr val="accent2"/>
          </a:solidFill>
        </p:spPr>
        <p:txBody>
          <a:bodyPr vert="vert270" wrap="none" lIns="36000" tIns="36000" rIns="36000" bIns="36000" anchor="ctr" anchorCtr="0">
            <a:spAutoFit/>
          </a:bodyPr>
          <a:lstStyle>
            <a:lvl1pPr algn="l">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78588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extplatzhalter 10">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10" name="Inhaltsplatzhalter 9">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3" y="1412875"/>
            <a:ext cx="11520000" cy="4895850"/>
          </a:xfrm>
        </p:spPr>
        <p:txBody>
          <a:bodyPr numCol="2" spcCol="288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4" name="Foliennummernplatzhalter 3">
            <a:extLst>
              <a:ext uri="{FF2B5EF4-FFF2-40B4-BE49-F238E27FC236}">
                <a16:creationId xmlns:a16="http://schemas.microsoft.com/office/drawing/2014/main" id="{A8FA060D-8774-4878-B966-F90897A0170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9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8218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793162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1272125"/>
      </p:ext>
    </p:extLst>
  </p:cSld>
  <p:clrMapOvr>
    <a:masterClrMapping/>
  </p:clrMapOvr>
  <p:extLst>
    <p:ext uri="{DCECCB84-F9BA-43D5-87BE-67443E8EF086}">
      <p15:sldGuideLst xmlns:p15="http://schemas.microsoft.com/office/powerpoint/2012/main">
        <p15:guide id="3" pos="4997" userDrawn="1">
          <p15:clr>
            <a:srgbClr val="FBAE40"/>
          </p15:clr>
        </p15:guide>
        <p15:guide id="4" pos="51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4259263" y="1412875"/>
            <a:ext cx="75957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396598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9045053"/>
      </p:ext>
    </p:extLst>
  </p:cSld>
  <p:clrMapOvr>
    <a:masterClrMapping/>
  </p:clrMapOvr>
  <p:extLst>
    <p:ext uri="{DCECCB84-F9BA-43D5-87BE-67443E8EF086}">
      <p15:sldGuideLst xmlns:p15="http://schemas.microsoft.com/office/powerpoint/2012/main">
        <p15:guide id="3" pos="2502" userDrawn="1">
          <p15:clr>
            <a:srgbClr val="FBAE40"/>
          </p15:clr>
        </p15:guide>
        <p15:guide id="4" pos="268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6" name="Inhaltsplatzhalter 9">
            <a:extLst>
              <a:ext uri="{FF2B5EF4-FFF2-40B4-BE49-F238E27FC236}">
                <a16:creationId xmlns:a16="http://schemas.microsoft.com/office/drawing/2014/main" id="{A9BC06C8-F008-4160-98C3-B62AB0386EE6}"/>
              </a:ext>
            </a:extLst>
          </p:cNvPr>
          <p:cNvSpPr>
            <a:spLocks noGrp="1"/>
          </p:cNvSpPr>
          <p:nvPr>
            <p:ph sz="quarter" idx="19"/>
          </p:nvPr>
        </p:nvSpPr>
        <p:spPr bwMode="gray">
          <a:xfrm>
            <a:off x="334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9">
            <a:extLst>
              <a:ext uri="{FF2B5EF4-FFF2-40B4-BE49-F238E27FC236}">
                <a16:creationId xmlns:a16="http://schemas.microsoft.com/office/drawing/2014/main" id="{16709AC6-3628-4A82-8B66-0F3E30E64C28}"/>
              </a:ext>
            </a:extLst>
          </p:cNvPr>
          <p:cNvSpPr>
            <a:spLocks noGrp="1"/>
          </p:cNvSpPr>
          <p:nvPr>
            <p:ph sz="quarter" idx="20"/>
          </p:nvPr>
        </p:nvSpPr>
        <p:spPr bwMode="gray">
          <a:xfrm>
            <a:off x="6238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8" name="Gruppieren 17">
            <a:extLst>
              <a:ext uri="{FF2B5EF4-FFF2-40B4-BE49-F238E27FC236}">
                <a16:creationId xmlns:a16="http://schemas.microsoft.com/office/drawing/2014/main" id="{1902CB78-E271-4801-BA26-DEC9911A97A9}"/>
              </a:ext>
            </a:extLst>
          </p:cNvPr>
          <p:cNvGrpSpPr/>
          <p:nvPr/>
        </p:nvGrpSpPr>
        <p:grpSpPr>
          <a:xfrm rot="5400000">
            <a:off x="5959466" y="-2483988"/>
            <a:ext cx="288072" cy="12686326"/>
            <a:chOff x="5953125" y="-5553076"/>
            <a:chExt cx="288072" cy="12686326"/>
          </a:xfrm>
        </p:grpSpPr>
        <p:grpSp>
          <p:nvGrpSpPr>
            <p:cNvPr id="19" name="Gruppieren 18">
              <a:extLst>
                <a:ext uri="{FF2B5EF4-FFF2-40B4-BE49-F238E27FC236}">
                  <a16:creationId xmlns:a16="http://schemas.microsoft.com/office/drawing/2014/main" id="{34ED18F8-DF46-4048-928A-252F221897B0}"/>
                </a:ext>
              </a:extLst>
            </p:cNvPr>
            <p:cNvGrpSpPr/>
            <p:nvPr/>
          </p:nvGrpSpPr>
          <p:grpSpPr>
            <a:xfrm>
              <a:off x="5953125" y="-5553076"/>
              <a:ext cx="1" cy="12686326"/>
              <a:chOff x="5953125" y="-5553076"/>
              <a:chExt cx="1" cy="12686326"/>
            </a:xfrm>
          </p:grpSpPr>
          <p:cxnSp>
            <p:nvCxnSpPr>
              <p:cNvPr id="23" name="Gerader Verbinder 22">
                <a:extLst>
                  <a:ext uri="{FF2B5EF4-FFF2-40B4-BE49-F238E27FC236}">
                    <a16:creationId xmlns:a16="http://schemas.microsoft.com/office/drawing/2014/main" id="{8C5A07AB-063C-47D9-8F4C-AEAEDCEE3974}"/>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562A0E7-8E1B-40F0-9C24-A624CEEE551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Gruppieren 19">
              <a:extLst>
                <a:ext uri="{FF2B5EF4-FFF2-40B4-BE49-F238E27FC236}">
                  <a16:creationId xmlns:a16="http://schemas.microsoft.com/office/drawing/2014/main" id="{3876498F-775E-433B-A36A-589D65E844F8}"/>
                </a:ext>
              </a:extLst>
            </p:cNvPr>
            <p:cNvGrpSpPr/>
            <p:nvPr/>
          </p:nvGrpSpPr>
          <p:grpSpPr>
            <a:xfrm>
              <a:off x="6241196" y="-5553076"/>
              <a:ext cx="1" cy="12686326"/>
              <a:chOff x="5953125" y="-5553076"/>
              <a:chExt cx="1" cy="12686326"/>
            </a:xfrm>
          </p:grpSpPr>
          <p:cxnSp>
            <p:nvCxnSpPr>
              <p:cNvPr id="21" name="Gerader Verbinder 20">
                <a:extLst>
                  <a:ext uri="{FF2B5EF4-FFF2-40B4-BE49-F238E27FC236}">
                    <a16:creationId xmlns:a16="http://schemas.microsoft.com/office/drawing/2014/main" id="{730CB5B0-BDDC-413D-A409-D17EC9ACA7DD}"/>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89D5F77-3FA0-4079-A16C-BF64A3A162AB}"/>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50723608"/>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orient="horz" pos="2523" userDrawn="1">
          <p15:clr>
            <a:srgbClr val="FBAE40"/>
          </p15:clr>
        </p15:guide>
        <p15:guide id="4" orient="horz" pos="23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ur Titel auf farbigem Hintergrun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BD5D5B0F-3183-4F56-AE50-82EAC7770AAA}"/>
              </a:ext>
            </a:extLst>
          </p:cNvPr>
          <p:cNvSpPr>
            <a:spLocks noGrp="1"/>
          </p:cNvSpPr>
          <p:nvPr>
            <p:ph type="body" sz="quarter" idx="17" hasCustomPrompt="1"/>
          </p:nvPr>
        </p:nvSpPr>
        <p:spPr>
          <a:xfrm>
            <a:off x="0" y="0"/>
            <a:ext cx="12192000" cy="6858000"/>
          </a:xfrm>
          <a:solidFill>
            <a:schemeClr val="tx2"/>
          </a:solidFill>
        </p:spPr>
        <p:txBody>
          <a:bodyPr vert="horz" wrap="square" lIns="108000" tIns="0" rIns="108000" bIns="0" rtlCol="0">
            <a:noAutofit/>
          </a:bodyPr>
          <a:lstStyle>
            <a:lvl1pPr>
              <a:defRPr lang="de-DE" sz="100" dirty="0"/>
            </a:lvl1pPr>
          </a:lstStyle>
          <a:p>
            <a:pPr lvl="0"/>
            <a:r>
              <a:rPr lang="de-DE"/>
              <a:t>.</a:t>
            </a:r>
          </a:p>
        </p:txBody>
      </p:sp>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lIns="108000" tIns="0" rIns="108000">
            <a:noAutofit/>
          </a:bodyPr>
          <a:lstStyle>
            <a:lvl1pPr>
              <a:defRPr>
                <a:solidFill>
                  <a:schemeClr val="bg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lIns="108000" tIns="72000" rIns="108000" anchor="ctr">
            <a:noAutofit/>
          </a:bodyPr>
          <a:lstStyle>
            <a:lvl1pPr>
              <a:lnSpc>
                <a:spcPct val="100000"/>
              </a:lnSpc>
              <a:spcBef>
                <a:spcPts val="0"/>
              </a:spcBef>
              <a:defRPr lang="de-DE" sz="1400" kern="1200" smtClean="0">
                <a:solidFill>
                  <a:schemeClr val="bg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09218115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42963" y="1520875"/>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Textplatzhalter 5">
            <a:extLst>
              <a:ext uri="{FF2B5EF4-FFF2-40B4-BE49-F238E27FC236}">
                <a16:creationId xmlns:a16="http://schemas.microsoft.com/office/drawing/2014/main" id="{8CEC1F23-7641-401C-A505-1340009DAAD7}"/>
              </a:ext>
            </a:extLst>
          </p:cNvPr>
          <p:cNvSpPr>
            <a:spLocks noGrp="1"/>
          </p:cNvSpPr>
          <p:nvPr>
            <p:ph type="body" sz="quarter" idx="19" hasCustomPrompt="1"/>
          </p:nvPr>
        </p:nvSpPr>
        <p:spPr>
          <a:xfrm>
            <a:off x="2576538" y="1421313"/>
            <a:ext cx="3375000" cy="900000"/>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9" name="Textplatzhalter 5">
            <a:extLst>
              <a:ext uri="{FF2B5EF4-FFF2-40B4-BE49-F238E27FC236}">
                <a16:creationId xmlns:a16="http://schemas.microsoft.com/office/drawing/2014/main" id="{9AFC6D9E-1C2F-4A56-A30B-B0A8EE33D177}"/>
              </a:ext>
            </a:extLst>
          </p:cNvPr>
          <p:cNvSpPr>
            <a:spLocks noGrp="1"/>
          </p:cNvSpPr>
          <p:nvPr>
            <p:ph type="body" sz="quarter" idx="20" hasCustomPrompt="1"/>
          </p:nvPr>
        </p:nvSpPr>
        <p:spPr>
          <a:xfrm>
            <a:off x="2576538" y="2583751"/>
            <a:ext cx="3375000"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marL="180000" indent="-180000">
              <a:buFont typeface="Segoe UI" panose="020B0502040204020203" pitchFamily="34" charset="0"/>
              <a:buChar char="›"/>
              <a:defRPr sz="1400"/>
            </a:lvl2pPr>
            <a:lvl6pPr>
              <a:defRPr sz="1400"/>
            </a:lvl6pPr>
            <a:lvl7pPr>
              <a:defRPr sz="1400"/>
            </a:lvl7pPr>
            <a:lvl8pPr>
              <a:defRPr sz="1400"/>
            </a:lvl8pPr>
            <a:lvl9pPr>
              <a:defRPr sz="1400"/>
            </a:lvl9pPr>
          </a:lstStyle>
          <a:p>
            <a:pPr lvl="0"/>
            <a:r>
              <a:rPr lang="de-DE"/>
              <a:t>Berufstitel</a:t>
            </a:r>
          </a:p>
        </p:txBody>
      </p:sp>
      <p:sp>
        <p:nvSpPr>
          <p:cNvPr id="13" name="Textplatzhalter 19">
            <a:extLst>
              <a:ext uri="{FF2B5EF4-FFF2-40B4-BE49-F238E27FC236}">
                <a16:creationId xmlns:a16="http://schemas.microsoft.com/office/drawing/2014/main" id="{EEFBA581-176A-4059-96B9-76721AB2D33A}"/>
              </a:ext>
            </a:extLst>
          </p:cNvPr>
          <p:cNvSpPr>
            <a:spLocks noGrp="1"/>
          </p:cNvSpPr>
          <p:nvPr>
            <p:ph type="body" sz="quarter" idx="25"/>
          </p:nvPr>
        </p:nvSpPr>
        <p:spPr>
          <a:xfrm>
            <a:off x="6240463" y="1781175"/>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14" name="Textplatzhalter 19">
            <a:extLst>
              <a:ext uri="{FF2B5EF4-FFF2-40B4-BE49-F238E27FC236}">
                <a16:creationId xmlns:a16="http://schemas.microsoft.com/office/drawing/2014/main" id="{9BFDE71D-0A44-4CBC-AEF0-FBD96D3903B3}"/>
              </a:ext>
            </a:extLst>
          </p:cNvPr>
          <p:cNvSpPr>
            <a:spLocks noGrp="1"/>
          </p:cNvSpPr>
          <p:nvPr>
            <p:ph type="body" sz="quarter" idx="26"/>
          </p:nvPr>
        </p:nvSpPr>
        <p:spPr>
          <a:xfrm>
            <a:off x="6240463" y="4333874"/>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6" name="Textplatzhalter 5">
            <a:extLst>
              <a:ext uri="{FF2B5EF4-FFF2-40B4-BE49-F238E27FC236}">
                <a16:creationId xmlns:a16="http://schemas.microsoft.com/office/drawing/2014/main" id="{75643086-0535-4485-B208-673F60E32BAD}"/>
              </a:ext>
            </a:extLst>
          </p:cNvPr>
          <p:cNvSpPr>
            <a:spLocks noGrp="1"/>
          </p:cNvSpPr>
          <p:nvPr>
            <p:ph type="body" sz="quarter" idx="27" hasCustomPrompt="1"/>
          </p:nvPr>
        </p:nvSpPr>
        <p:spPr>
          <a:xfrm>
            <a:off x="6240463" y="1421313"/>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15" name="Textplatzhalter 5">
            <a:extLst>
              <a:ext uri="{FF2B5EF4-FFF2-40B4-BE49-F238E27FC236}">
                <a16:creationId xmlns:a16="http://schemas.microsoft.com/office/drawing/2014/main" id="{03A7998E-F528-42E2-AE7F-F777E021D529}"/>
              </a:ext>
            </a:extLst>
          </p:cNvPr>
          <p:cNvSpPr>
            <a:spLocks noGrp="1"/>
          </p:cNvSpPr>
          <p:nvPr>
            <p:ph type="body" sz="quarter" idx="28" hasCustomPrompt="1"/>
          </p:nvPr>
        </p:nvSpPr>
        <p:spPr>
          <a:xfrm>
            <a:off x="6240463" y="3965575"/>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6" name="Textplatzhalter 10">
            <a:extLst>
              <a:ext uri="{FF2B5EF4-FFF2-40B4-BE49-F238E27FC236}">
                <a16:creationId xmlns:a16="http://schemas.microsoft.com/office/drawing/2014/main" id="{7600FA0B-63E5-48F6-A53A-01B22E69CD8C}"/>
              </a:ext>
            </a:extLst>
          </p:cNvPr>
          <p:cNvSpPr>
            <a:spLocks noGrp="1"/>
          </p:cNvSpPr>
          <p:nvPr>
            <p:ph type="body" sz="quarter" idx="29"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01106"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6904531"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9" name="Textplatzhalter 5">
            <a:extLst>
              <a:ext uri="{FF2B5EF4-FFF2-40B4-BE49-F238E27FC236}">
                <a16:creationId xmlns:a16="http://schemas.microsoft.com/office/drawing/2014/main" id="{FD5D843B-CAFB-4893-9685-906CF12516C6}"/>
              </a:ext>
            </a:extLst>
          </p:cNvPr>
          <p:cNvSpPr>
            <a:spLocks noGrp="1"/>
          </p:cNvSpPr>
          <p:nvPr>
            <p:ph type="body" sz="quarter" idx="19" hasCustomPrompt="1"/>
          </p:nvPr>
        </p:nvSpPr>
        <p:spPr>
          <a:xfrm>
            <a:off x="3287250" y="1412874"/>
            <a:ext cx="2664288" cy="656879"/>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0" name="Textplatzhalter 5">
            <a:extLst>
              <a:ext uri="{FF2B5EF4-FFF2-40B4-BE49-F238E27FC236}">
                <a16:creationId xmlns:a16="http://schemas.microsoft.com/office/drawing/2014/main" id="{085990B9-460B-41AC-B380-8D49CFA08825}"/>
              </a:ext>
            </a:extLst>
          </p:cNvPr>
          <p:cNvSpPr>
            <a:spLocks noGrp="1"/>
          </p:cNvSpPr>
          <p:nvPr>
            <p:ph type="body" sz="quarter" idx="20" hasCustomPrompt="1"/>
          </p:nvPr>
        </p:nvSpPr>
        <p:spPr>
          <a:xfrm>
            <a:off x="3287250" y="2332192"/>
            <a:ext cx="2664288"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1" name="Textplatzhalter 19">
            <a:extLst>
              <a:ext uri="{FF2B5EF4-FFF2-40B4-BE49-F238E27FC236}">
                <a16:creationId xmlns:a16="http://schemas.microsoft.com/office/drawing/2014/main" id="{DA54FA02-12DA-426A-A7F0-700953EB5678}"/>
              </a:ext>
            </a:extLst>
          </p:cNvPr>
          <p:cNvSpPr>
            <a:spLocks noGrp="1"/>
          </p:cNvSpPr>
          <p:nvPr>
            <p:ph type="body" sz="quarter" idx="25" hasCustomPrompt="1"/>
          </p:nvPr>
        </p:nvSpPr>
        <p:spPr>
          <a:xfrm>
            <a:off x="9190819" y="1412874"/>
            <a:ext cx="2664288" cy="656879"/>
          </a:xfrm>
        </p:spPr>
        <p:txBody>
          <a:bodyPr vert="horz" lIns="0" tIns="0" rIns="0" bIns="0" rtlCol="0" anchor="b">
            <a:noAutofit/>
          </a:bodyPr>
          <a:lstStyle>
            <a:lvl1pPr>
              <a:lnSpc>
                <a:spcPct val="100000"/>
              </a:lnSpc>
              <a:spcBef>
                <a:spcPts val="0"/>
              </a:spcBef>
              <a:defRPr lang="de-DE" b="1" dirty="0">
                <a:latin typeface="Arial" panose="020B0604020202020204" pitchFamily="34" charset="0"/>
                <a:cs typeface="Arial" panose="020B0604020202020204" pitchFamily="34" charset="0"/>
              </a:defRPr>
            </a:lvl1pPr>
          </a:lstStyle>
          <a:p>
            <a:pPr lvl="0">
              <a:lnSpc>
                <a:spcPct val="100000"/>
              </a:lnSpc>
              <a:spcBef>
                <a:spcPts val="0"/>
              </a:spcBef>
            </a:pPr>
            <a:r>
              <a:rPr lang="de-DE"/>
              <a:t>Name</a:t>
            </a:r>
          </a:p>
        </p:txBody>
      </p:sp>
      <p:sp>
        <p:nvSpPr>
          <p:cNvPr id="13" name="Textplatzhalter 19">
            <a:extLst>
              <a:ext uri="{FF2B5EF4-FFF2-40B4-BE49-F238E27FC236}">
                <a16:creationId xmlns:a16="http://schemas.microsoft.com/office/drawing/2014/main" id="{969F54DC-72D4-464E-9456-C4FA3765DCCA}"/>
              </a:ext>
            </a:extLst>
          </p:cNvPr>
          <p:cNvSpPr>
            <a:spLocks noGrp="1"/>
          </p:cNvSpPr>
          <p:nvPr>
            <p:ph type="body" sz="quarter" idx="26" hasCustomPrompt="1"/>
          </p:nvPr>
        </p:nvSpPr>
        <p:spPr>
          <a:xfrm>
            <a:off x="9190819" y="2332192"/>
            <a:ext cx="2664288" cy="1146941"/>
          </a:xfrm>
        </p:spPr>
        <p:txBody>
          <a:bodyPr vert="horz" lIns="0" tIns="0" rIns="0" bIns="0" rtlCol="0" anchor="t">
            <a:noAutofit/>
          </a:bodyPr>
          <a:lstStyle>
            <a:lvl1pPr defTabSz="504000">
              <a:lnSpc>
                <a:spcPct val="90000"/>
              </a:lnSpc>
              <a:spcBef>
                <a:spcPts val="300"/>
              </a:spcBef>
              <a:defRPr lang="de-DE" sz="1400" dirty="0" smtClean="0">
                <a:latin typeface="Arial" panose="020B0604020202020204" pitchFamily="34" charset="0"/>
                <a:cs typeface="Arial" panose="020B0604020202020204" pitchFamily="34" charset="0"/>
              </a:defRPr>
            </a:lvl1pPr>
            <a:lvl2pPr>
              <a:defRPr lang="de-DE" sz="1400" dirty="0" smtClean="0"/>
            </a:lvl2pPr>
            <a:lvl3pPr>
              <a:defRPr lang="de-DE" dirty="0" smtClean="0"/>
            </a:lvl3pPr>
            <a:lvl4pPr>
              <a:defRPr lang="de-DE" dirty="0" smtClean="0"/>
            </a:lvl4pPr>
            <a:lvl5pPr>
              <a:defRPr lang="de-DE" dirty="0" smtClean="0"/>
            </a:lvl5pPr>
            <a:lvl6pPr>
              <a:defRPr lang="de-DE" sz="1400" dirty="0" smtClean="0"/>
            </a:lvl6pPr>
            <a:lvl7pPr>
              <a:defRPr lang="de-DE" sz="1400" dirty="0" smtClean="0"/>
            </a:lvl7pPr>
            <a:lvl8pPr>
              <a:defRPr lang="de-DE" sz="1400" dirty="0" smtClean="0"/>
            </a:lvl8pPr>
            <a:lvl9pPr>
              <a:defRPr lang="de-DE" sz="1400" dirty="0"/>
            </a:lvl9pPr>
          </a:lstStyle>
          <a:p>
            <a:pPr lvl="0" defTabSz="504000">
              <a:lnSpc>
                <a:spcPct val="90000"/>
              </a:lnSpc>
              <a:spcBef>
                <a:spcPts val="300"/>
              </a:spcBef>
            </a:pPr>
            <a:r>
              <a:rPr lang="de-DE"/>
              <a:t>Berufstitel</a:t>
            </a:r>
          </a:p>
        </p:txBody>
      </p:sp>
      <p:sp>
        <p:nvSpPr>
          <p:cNvPr id="14" name="Textplatzhalter 5">
            <a:extLst>
              <a:ext uri="{FF2B5EF4-FFF2-40B4-BE49-F238E27FC236}">
                <a16:creationId xmlns:a16="http://schemas.microsoft.com/office/drawing/2014/main" id="{64372329-EA32-4E86-9D3A-D0ADC81AE77A}"/>
              </a:ext>
            </a:extLst>
          </p:cNvPr>
          <p:cNvSpPr>
            <a:spLocks noGrp="1"/>
          </p:cNvSpPr>
          <p:nvPr>
            <p:ph type="body" sz="quarter" idx="27"/>
          </p:nvPr>
        </p:nvSpPr>
        <p:spPr>
          <a:xfrm>
            <a:off x="334963" y="4457700"/>
            <a:ext cx="2664288" cy="1851026"/>
          </a:xfrm>
        </p:spPr>
        <p:txBody>
          <a:bodyPr/>
          <a:lstStyle>
            <a:lvl1pPr>
              <a:defRPr sz="14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5">
            <a:extLst>
              <a:ext uri="{FF2B5EF4-FFF2-40B4-BE49-F238E27FC236}">
                <a16:creationId xmlns:a16="http://schemas.microsoft.com/office/drawing/2014/main" id="{A6549564-39F1-4410-A156-99C753D2A11C}"/>
              </a:ext>
            </a:extLst>
          </p:cNvPr>
          <p:cNvSpPr>
            <a:spLocks noGrp="1"/>
          </p:cNvSpPr>
          <p:nvPr>
            <p:ph type="body" sz="quarter" idx="28" hasCustomPrompt="1"/>
          </p:nvPr>
        </p:nvSpPr>
        <p:spPr>
          <a:xfrm>
            <a:off x="3287250"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9" name="Textplatzhalter 5">
            <a:extLst>
              <a:ext uri="{FF2B5EF4-FFF2-40B4-BE49-F238E27FC236}">
                <a16:creationId xmlns:a16="http://schemas.microsoft.com/office/drawing/2014/main" id="{D7A668F5-4241-48C6-BD6A-412A32C2AE85}"/>
              </a:ext>
            </a:extLst>
          </p:cNvPr>
          <p:cNvSpPr>
            <a:spLocks noGrp="1"/>
          </p:cNvSpPr>
          <p:nvPr>
            <p:ph type="body" sz="quarter" idx="29"/>
          </p:nvPr>
        </p:nvSpPr>
        <p:spPr>
          <a:xfrm>
            <a:off x="3287250" y="4457699"/>
            <a:ext cx="2664288" cy="1851026"/>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lang="de-DE" sz="1400" dirty="0">
                <a:latin typeface="Arial" panose="020B0604020202020204" pitchFamily="34" charset="0"/>
                <a:cs typeface="Arial" panose="020B0604020202020204" pitchFamily="34" charset="0"/>
              </a:defRPr>
            </a:lvl2pPr>
            <a:lvl3pPr>
              <a:defRPr lang="de-DE" dirty="0">
                <a:latin typeface="Arial" panose="020B0604020202020204" pitchFamily="34" charset="0"/>
                <a:cs typeface="Arial" panose="020B0604020202020204" pitchFamily="34" charset="0"/>
              </a:defRPr>
            </a:lvl3pPr>
            <a:lvl4pPr>
              <a:defRPr lang="de-DE" dirty="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5">
            <a:extLst>
              <a:ext uri="{FF2B5EF4-FFF2-40B4-BE49-F238E27FC236}">
                <a16:creationId xmlns:a16="http://schemas.microsoft.com/office/drawing/2014/main" id="{716469C3-7F3C-4E37-B3E7-C3B8A8B42D27}"/>
              </a:ext>
            </a:extLst>
          </p:cNvPr>
          <p:cNvSpPr>
            <a:spLocks noGrp="1"/>
          </p:cNvSpPr>
          <p:nvPr>
            <p:ph type="body" sz="quarter" idx="30"/>
          </p:nvPr>
        </p:nvSpPr>
        <p:spPr>
          <a:xfrm>
            <a:off x="6238387"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1" name="Textplatzhalter 19">
            <a:extLst>
              <a:ext uri="{FF2B5EF4-FFF2-40B4-BE49-F238E27FC236}">
                <a16:creationId xmlns:a16="http://schemas.microsoft.com/office/drawing/2014/main" id="{4AD6A9C6-D57C-4CF5-8E63-4576E6B51409}"/>
              </a:ext>
            </a:extLst>
          </p:cNvPr>
          <p:cNvSpPr>
            <a:spLocks noGrp="1"/>
          </p:cNvSpPr>
          <p:nvPr>
            <p:ph type="body" sz="quarter" idx="31"/>
          </p:nvPr>
        </p:nvSpPr>
        <p:spPr>
          <a:xfrm>
            <a:off x="9190675"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19">
            <a:extLst>
              <a:ext uri="{FF2B5EF4-FFF2-40B4-BE49-F238E27FC236}">
                <a16:creationId xmlns:a16="http://schemas.microsoft.com/office/drawing/2014/main" id="{B26FF326-6758-4896-BBE1-25B24356996E}"/>
              </a:ext>
            </a:extLst>
          </p:cNvPr>
          <p:cNvSpPr>
            <a:spLocks noGrp="1"/>
          </p:cNvSpPr>
          <p:nvPr>
            <p:ph type="body" sz="quarter" idx="32" hasCustomPrompt="1"/>
          </p:nvPr>
        </p:nvSpPr>
        <p:spPr>
          <a:xfrm>
            <a:off x="334963" y="4033260"/>
            <a:ext cx="2664288" cy="245145"/>
          </a:xfrm>
        </p:spPr>
        <p:txBody>
          <a:bodyPr/>
          <a:lstStyle>
            <a:lvl1pPr>
              <a:lnSpc>
                <a:spcPct val="100000"/>
              </a:lnSpc>
              <a:spcBef>
                <a:spcPts val="0"/>
              </a:spcBef>
              <a:defRPr sz="1600" b="1">
                <a:latin typeface="Arial" panose="020B0604020202020204" pitchFamily="34" charset="0"/>
                <a:cs typeface="Arial" panose="020B0604020202020204" pitchFamily="34" charset="0"/>
              </a:defRPr>
            </a:lvl1pPr>
            <a:lvl2pPr>
              <a:defRPr sz="1200"/>
            </a:lvl2pPr>
            <a:lvl3pPr>
              <a:defRPr sz="1200"/>
            </a:lvl3pPr>
            <a:lvl4pPr>
              <a:defRPr sz="1200"/>
            </a:lvl4pPr>
            <a:lvl5pPr>
              <a:defRPr sz="1200"/>
            </a:lvl5pPr>
          </a:lstStyle>
          <a:p>
            <a:pPr lvl="0"/>
            <a:r>
              <a:rPr lang="de-DE"/>
              <a:t>Tätigkeitsschwerpunkte</a:t>
            </a:r>
          </a:p>
        </p:txBody>
      </p:sp>
      <p:sp>
        <p:nvSpPr>
          <p:cNvPr id="23" name="Textplatzhalter 5">
            <a:extLst>
              <a:ext uri="{FF2B5EF4-FFF2-40B4-BE49-F238E27FC236}">
                <a16:creationId xmlns:a16="http://schemas.microsoft.com/office/drawing/2014/main" id="{87AFCA03-FDC3-4E20-B273-E8DAFED65D81}"/>
              </a:ext>
            </a:extLst>
          </p:cNvPr>
          <p:cNvSpPr>
            <a:spLocks noGrp="1"/>
          </p:cNvSpPr>
          <p:nvPr>
            <p:ph type="body" sz="quarter" idx="33" hasCustomPrompt="1"/>
          </p:nvPr>
        </p:nvSpPr>
        <p:spPr>
          <a:xfrm>
            <a:off x="6238387" y="4033261"/>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24" name="Textplatzhalter 5">
            <a:extLst>
              <a:ext uri="{FF2B5EF4-FFF2-40B4-BE49-F238E27FC236}">
                <a16:creationId xmlns:a16="http://schemas.microsoft.com/office/drawing/2014/main" id="{8D7CE38A-DE8D-4985-BAAC-BD31863ABC22}"/>
              </a:ext>
            </a:extLst>
          </p:cNvPr>
          <p:cNvSpPr>
            <a:spLocks noGrp="1"/>
          </p:cNvSpPr>
          <p:nvPr>
            <p:ph type="body" sz="quarter" idx="34" hasCustomPrompt="1"/>
          </p:nvPr>
        </p:nvSpPr>
        <p:spPr>
          <a:xfrm>
            <a:off x="9190675"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25" name="Textplatzhalter 10">
            <a:extLst>
              <a:ext uri="{FF2B5EF4-FFF2-40B4-BE49-F238E27FC236}">
                <a16:creationId xmlns:a16="http://schemas.microsoft.com/office/drawing/2014/main" id="{AED37F41-8549-4E6E-9FD4-AC0291A7E851}"/>
              </a:ext>
            </a:extLst>
          </p:cNvPr>
          <p:cNvSpPr>
            <a:spLocks noGrp="1"/>
          </p:cNvSpPr>
          <p:nvPr>
            <p:ph type="body" sz="quarter" idx="35"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998025225"/>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Ausdruck">
    <p:spTree>
      <p:nvGrpSpPr>
        <p:cNvPr id="1" name=""/>
        <p:cNvGrpSpPr/>
        <p:nvPr/>
      </p:nvGrpSpPr>
      <p:grpSpPr>
        <a:xfrm>
          <a:off x="0" y="0"/>
          <a:ext cx="0" cy="0"/>
          <a:chOff x="0" y="0"/>
          <a:chExt cx="0" cy="0"/>
        </a:xfrm>
      </p:grpSpPr>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tx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tx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tx1"/>
                </a:solidFill>
              </a:defRPr>
            </a:lvl1pPr>
          </a:lstStyle>
          <a:p>
            <a:pPr lvl="0"/>
            <a:r>
              <a:rPr lang="de-DE"/>
              <a:t>Ort, Datum</a:t>
            </a:r>
          </a:p>
        </p:txBody>
      </p:sp>
      <p:grpSp>
        <p:nvGrpSpPr>
          <p:cNvPr id="4" name="Druckmarken">
            <a:extLst>
              <a:ext uri="{FF2B5EF4-FFF2-40B4-BE49-F238E27FC236}">
                <a16:creationId xmlns:a16="http://schemas.microsoft.com/office/drawing/2014/main" id="{CB34D177-B321-47F4-65E4-6D2A0D23D9C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58DAAD0D-4690-F869-E44B-894837B96486}"/>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8D5E8F7-3CCB-60FE-81B9-ACE8B256CC0C}"/>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3B85643-834E-05E2-97D3-11C048C0486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E20BA9CC-49C5-BC59-85E0-CA97048CC7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4CF8F70-8364-47E9-4EFE-4CDADD7F6C5E}"/>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1009A56-0F05-A2F7-C613-BE1BF075CD12}"/>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9E3F31A-E5AA-DD12-D4F0-1C584485775D}"/>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17234F4A-4C58-E079-CF61-2DD63C6B121F}"/>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0E44BFB-B2A4-98F9-8E98-1ED65FBB15A9}"/>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28BDCDB-126E-6C77-F2B5-ECD02B5FC762}"/>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D53292FD-DC1F-56D6-81B3-7DA7A24393C5}"/>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470C11B-9718-C747-9736-9BF13A5D09EF}"/>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767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41444"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9420693"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9" name="Bildplatzhalter 11">
            <a:extLst>
              <a:ext uri="{FF2B5EF4-FFF2-40B4-BE49-F238E27FC236}">
                <a16:creationId xmlns:a16="http://schemas.microsoft.com/office/drawing/2014/main" id="{55DAD102-EDCA-45D1-AA0E-8F6385A7BC66}"/>
              </a:ext>
            </a:extLst>
          </p:cNvPr>
          <p:cNvSpPr>
            <a:spLocks noGrp="1" noChangeAspect="1"/>
          </p:cNvSpPr>
          <p:nvPr>
            <p:ph type="pic" sz="quarter" idx="19"/>
          </p:nvPr>
        </p:nvSpPr>
        <p:spPr bwMode="gray">
          <a:xfrm>
            <a:off x="5484001"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10" name="Textplatzhalter 5">
            <a:extLst>
              <a:ext uri="{FF2B5EF4-FFF2-40B4-BE49-F238E27FC236}">
                <a16:creationId xmlns:a16="http://schemas.microsoft.com/office/drawing/2014/main" id="{7E2C6DB0-9200-4838-8D03-E06F505593D6}"/>
              </a:ext>
            </a:extLst>
          </p:cNvPr>
          <p:cNvSpPr>
            <a:spLocks noGrp="1"/>
          </p:cNvSpPr>
          <p:nvPr>
            <p:ph type="body" sz="quarter" idx="20" hasCustomPrompt="1"/>
          </p:nvPr>
        </p:nvSpPr>
        <p:spPr>
          <a:xfrm>
            <a:off x="334963"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1" name="Textplatzhalter 5">
            <a:extLst>
              <a:ext uri="{FF2B5EF4-FFF2-40B4-BE49-F238E27FC236}">
                <a16:creationId xmlns:a16="http://schemas.microsoft.com/office/drawing/2014/main" id="{02CAAFB5-D52A-4300-ACB4-BE00C5460971}"/>
              </a:ext>
            </a:extLst>
          </p:cNvPr>
          <p:cNvSpPr>
            <a:spLocks noGrp="1"/>
          </p:cNvSpPr>
          <p:nvPr>
            <p:ph type="body" sz="quarter" idx="21" hasCustomPrompt="1"/>
          </p:nvPr>
        </p:nvSpPr>
        <p:spPr>
          <a:xfrm>
            <a:off x="334963"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8" name="Textplatzhalter 5">
            <a:extLst>
              <a:ext uri="{FF2B5EF4-FFF2-40B4-BE49-F238E27FC236}">
                <a16:creationId xmlns:a16="http://schemas.microsoft.com/office/drawing/2014/main" id="{5F6E020A-8247-47D6-A5E8-4CDE722C38F8}"/>
              </a:ext>
            </a:extLst>
          </p:cNvPr>
          <p:cNvSpPr>
            <a:spLocks noGrp="1"/>
          </p:cNvSpPr>
          <p:nvPr>
            <p:ph type="body" sz="quarter" idx="22" hasCustomPrompt="1"/>
          </p:nvPr>
        </p:nvSpPr>
        <p:spPr>
          <a:xfrm>
            <a:off x="4271655"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9" name="Textplatzhalter 5">
            <a:extLst>
              <a:ext uri="{FF2B5EF4-FFF2-40B4-BE49-F238E27FC236}">
                <a16:creationId xmlns:a16="http://schemas.microsoft.com/office/drawing/2014/main" id="{18A873DC-4875-4B93-80FF-C0F159DA5D77}"/>
              </a:ext>
            </a:extLst>
          </p:cNvPr>
          <p:cNvSpPr>
            <a:spLocks noGrp="1"/>
          </p:cNvSpPr>
          <p:nvPr>
            <p:ph type="body" sz="quarter" idx="23" hasCustomPrompt="1"/>
          </p:nvPr>
        </p:nvSpPr>
        <p:spPr>
          <a:xfrm>
            <a:off x="4271655"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20" name="Textplatzhalter 5">
            <a:extLst>
              <a:ext uri="{FF2B5EF4-FFF2-40B4-BE49-F238E27FC236}">
                <a16:creationId xmlns:a16="http://schemas.microsoft.com/office/drawing/2014/main" id="{5377095B-FDF0-4391-89DE-ED8E32931F16}"/>
              </a:ext>
            </a:extLst>
          </p:cNvPr>
          <p:cNvSpPr>
            <a:spLocks noGrp="1"/>
          </p:cNvSpPr>
          <p:nvPr>
            <p:ph type="body" sz="quarter" idx="24" hasCustomPrompt="1"/>
          </p:nvPr>
        </p:nvSpPr>
        <p:spPr>
          <a:xfrm>
            <a:off x="8208347"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21" name="Textplatzhalter 5">
            <a:extLst>
              <a:ext uri="{FF2B5EF4-FFF2-40B4-BE49-F238E27FC236}">
                <a16:creationId xmlns:a16="http://schemas.microsoft.com/office/drawing/2014/main" id="{CD9D07CD-A439-4FA4-9844-B1A47ECE1B63}"/>
              </a:ext>
            </a:extLst>
          </p:cNvPr>
          <p:cNvSpPr>
            <a:spLocks noGrp="1"/>
          </p:cNvSpPr>
          <p:nvPr>
            <p:ph type="body" sz="quarter" idx="25" hasCustomPrompt="1"/>
          </p:nvPr>
        </p:nvSpPr>
        <p:spPr>
          <a:xfrm>
            <a:off x="8208347"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5" name="Textplatzhalter 10">
            <a:extLst>
              <a:ext uri="{FF2B5EF4-FFF2-40B4-BE49-F238E27FC236}">
                <a16:creationId xmlns:a16="http://schemas.microsoft.com/office/drawing/2014/main" id="{E5E28677-F877-44EC-9215-DF3C23ECAB27}"/>
              </a:ext>
            </a:extLst>
          </p:cNvPr>
          <p:cNvSpPr>
            <a:spLocks noGrp="1"/>
          </p:cNvSpPr>
          <p:nvPr>
            <p:ph type="body" sz="quarter" idx="26"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1701253021"/>
      </p:ext>
    </p:extLst>
  </p:cSld>
  <p:clrMapOvr>
    <a:masterClrMapping/>
  </p:clrMapOvr>
  <p:extLst>
    <p:ext uri="{DCECCB84-F9BA-43D5-87BE-67443E8EF086}">
      <p15:sldGuideLst xmlns:p15="http://schemas.microsoft.com/office/powerpoint/2012/main">
        <p15:guide id="1" pos="2502" userDrawn="1">
          <p15:clr>
            <a:srgbClr val="FBAE40"/>
          </p15:clr>
        </p15:guide>
        <p15:guide id="2" pos="2683" userDrawn="1">
          <p15:clr>
            <a:srgbClr val="FBAE40"/>
          </p15:clr>
        </p15:guide>
        <p15:guide id="3" pos="4997" userDrawn="1">
          <p15:clr>
            <a:srgbClr val="FBAE40"/>
          </p15:clr>
        </p15:guide>
        <p15:guide id="5" pos="517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bschnitts-">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E0D3A63C-D3AA-4809-918E-ADB1B6CB6409}"/>
              </a:ext>
            </a:extLst>
          </p:cNvPr>
          <p:cNvGrpSpPr/>
          <p:nvPr/>
        </p:nvGrpSpPr>
        <p:grpSpPr>
          <a:xfrm>
            <a:off x="-256686" y="-219075"/>
            <a:ext cx="12667305" cy="7352325"/>
            <a:chOff x="-256686" y="-219075"/>
            <a:chExt cx="12667305" cy="7352325"/>
          </a:xfrm>
        </p:grpSpPr>
        <p:cxnSp>
          <p:nvCxnSpPr>
            <p:cNvPr id="4" name="Gerader Verbinder 3">
              <a:extLst>
                <a:ext uri="{FF2B5EF4-FFF2-40B4-BE49-F238E27FC236}">
                  <a16:creationId xmlns:a16="http://schemas.microsoft.com/office/drawing/2014/main" id="{96FB6C0A-9BDF-4665-9458-5B2F54F0572C}"/>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F2983F05-3BC2-4A94-8CA6-D3D8E93C2F5E}"/>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6F7D85A-5613-4D2B-9BD6-80283A537582}"/>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2D24AAC3-9838-4D15-AFCA-B473B59CBC4F}"/>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2B66CEB-01CD-4580-BFBA-80D1815620F6}"/>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C0DF92E-BBAC-4DEA-AB8F-87A78CEA9A4E}"/>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E3BEB75-EC69-4DE8-A993-490C79BEBF12}"/>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9ADF76F4-B3EC-4154-A22F-473CD1CB0757}"/>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B66C4D6-20DA-4E8D-88A0-C92EBFCE6DB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C61936B6-1EDC-4E10-82A9-9F1501DBAE3A}"/>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85116F-9389-4ED3-9A92-A1FA407775F5}"/>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B2A79BBA-39D7-4FDE-B35C-CC179AB24027}"/>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Textplatzhalter 17">
            <a:extLst>
              <a:ext uri="{FF2B5EF4-FFF2-40B4-BE49-F238E27FC236}">
                <a16:creationId xmlns:a16="http://schemas.microsoft.com/office/drawing/2014/main" id="{5B0BA894-A75F-4016-89E3-9B49AB5F1CC2}"/>
              </a:ext>
            </a:extLst>
          </p:cNvPr>
          <p:cNvSpPr>
            <a:spLocks noGrp="1"/>
          </p:cNvSpPr>
          <p:nvPr>
            <p:ph type="body" sz="quarter" idx="10" hasCustomPrompt="1"/>
          </p:nvPr>
        </p:nvSpPr>
        <p:spPr>
          <a:xfrm>
            <a:off x="-1" y="-1"/>
            <a:ext cx="12191991" cy="6857999"/>
          </a:xfrm>
          <a:solidFill>
            <a:schemeClr val="tx2"/>
          </a:solidFill>
        </p:spPr>
        <p:txBody>
          <a:bodyPr vert="horz" lIns="288000" tIns="288000" rIns="288000" bIns="2160000" rtlCol="0" anchor="b" anchorCtr="0">
            <a:noAutofit/>
          </a:bodyPr>
          <a:lstStyle>
            <a:lvl1pPr>
              <a:defRPr lang="de-DE" sz="3000" cap="all" baseline="0" dirty="0" smtClean="0">
                <a:solidFill>
                  <a:schemeClr val="bg1"/>
                </a:solidFill>
                <a:latin typeface="Arial" panose="020B0604020202020204" pitchFamily="34" charset="0"/>
                <a:ea typeface="+mj-ea"/>
                <a:cs typeface="Arial" panose="020B0604020202020204" pitchFamily="34" charset="0"/>
              </a:defRPr>
            </a:lvl1pPr>
          </a:lstStyle>
          <a:p>
            <a:pPr lvl="0">
              <a:lnSpc>
                <a:spcPct val="90000"/>
              </a:lnSpc>
              <a:spcBef>
                <a:spcPct val="0"/>
              </a:spcBef>
            </a:pPr>
            <a:r>
              <a:rPr lang="de-DE"/>
              <a:t>Kapitelname</a:t>
            </a:r>
          </a:p>
        </p:txBody>
      </p:sp>
      <p:grpSp>
        <p:nvGrpSpPr>
          <p:cNvPr id="2" name="Graphic 2">
            <a:extLst>
              <a:ext uri="{FF2B5EF4-FFF2-40B4-BE49-F238E27FC236}">
                <a16:creationId xmlns:a16="http://schemas.microsoft.com/office/drawing/2014/main" id="{2654566B-352B-35A9-911A-8AF4D8B5B6C3}"/>
              </a:ext>
            </a:extLst>
          </p:cNvPr>
          <p:cNvGrpSpPr/>
          <p:nvPr userDrawn="1"/>
        </p:nvGrpSpPr>
        <p:grpSpPr>
          <a:xfrm>
            <a:off x="6929861" y="4945550"/>
            <a:ext cx="5262129" cy="1912450"/>
            <a:chOff x="6929743" y="4949292"/>
            <a:chExt cx="5262129" cy="1912450"/>
          </a:xfrm>
          <a:solidFill>
            <a:schemeClr val="accent1"/>
          </a:solidFill>
        </p:grpSpPr>
        <p:sp>
          <p:nvSpPr>
            <p:cNvPr id="16"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17"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9"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20"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1" name="Foliennummernplatzhalter 4">
            <a:extLst>
              <a:ext uri="{FF2B5EF4-FFF2-40B4-BE49-F238E27FC236}">
                <a16:creationId xmlns:a16="http://schemas.microsoft.com/office/drawing/2014/main" id="{CB18FE96-42EE-0222-F093-7BE1F51C945B}"/>
              </a:ext>
            </a:extLst>
          </p:cNvPr>
          <p:cNvSpPr>
            <a:spLocks noGrp="1"/>
          </p:cNvSpPr>
          <p:nvPr>
            <p:ph type="sldNum" sz="quarter" idx="16"/>
          </p:nvPr>
        </p:nvSpPr>
        <p:spPr bwMode="gray">
          <a:xfrm>
            <a:off x="10367963" y="6598664"/>
            <a:ext cx="1487000" cy="108000"/>
          </a:xfrm>
        </p:spPr>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
        <p:nvSpPr>
          <p:cNvPr id="22" name="Titel 21">
            <a:extLst>
              <a:ext uri="{FF2B5EF4-FFF2-40B4-BE49-F238E27FC236}">
                <a16:creationId xmlns:a16="http://schemas.microsoft.com/office/drawing/2014/main" id="{58D25894-D05E-E95E-F804-FA88E52134FE}"/>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731438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1991B1D-BD7E-446E-8BF5-550CF7553DEB}"/>
              </a:ext>
            </a:extLst>
          </p:cNvPr>
          <p:cNvSpPr/>
          <p:nvPr/>
        </p:nvSpPr>
        <p:spPr bwMode="gray">
          <a:xfrm>
            <a:off x="0"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3">
            <a:extLst>
              <a:ext uri="{FF2B5EF4-FFF2-40B4-BE49-F238E27FC236}">
                <a16:creationId xmlns:a16="http://schemas.microsoft.com/office/drawing/2014/main" id="{F0E905CD-F2AB-4FE6-B2F2-EF7B7B90A296}"/>
              </a:ext>
            </a:extLst>
          </p:cNvPr>
          <p:cNvGrpSpPr/>
          <p:nvPr/>
        </p:nvGrpSpPr>
        <p:grpSpPr>
          <a:xfrm>
            <a:off x="-256686" y="-219075"/>
            <a:ext cx="12667305" cy="7352325"/>
            <a:chOff x="-256686" y="-219075"/>
            <a:chExt cx="12667305" cy="7352325"/>
          </a:xfrm>
        </p:grpSpPr>
        <p:cxnSp>
          <p:nvCxnSpPr>
            <p:cNvPr id="5" name="Gerader Verbinder 4">
              <a:extLst>
                <a:ext uri="{FF2B5EF4-FFF2-40B4-BE49-F238E27FC236}">
                  <a16:creationId xmlns:a16="http://schemas.microsoft.com/office/drawing/2014/main" id="{DE76F1AE-6B75-4D4E-BF40-5B8D9C9AD1FA}"/>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BEA4235-7AD4-4DE1-9360-1C4AE496C8A6}"/>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0B4DBF4-0EBF-4EEA-842F-2B3EA23684E6}"/>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894342E-7652-47D1-BDE2-1E7C2A30AAE1}"/>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6AA628-2B90-4BF6-AF04-CF6AD5BABB57}"/>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54589CC-D2DE-4FDA-881C-796BB1A00BFC}"/>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71656D1-319D-416C-B1A0-EABFC255470D}"/>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27026FC-F124-4593-8D73-947B119BEC95}"/>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5E25D36-C979-4009-A7AA-8F12899987F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A126139-FEDA-4BE8-B4F6-AFE56FEB490E}"/>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6F18406B-5128-4C40-A42F-B3C9D6592432}"/>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CB9944E-A8B0-48F6-B11A-54F9124CBC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feld 1">
            <a:extLst>
              <a:ext uri="{FF2B5EF4-FFF2-40B4-BE49-F238E27FC236}">
                <a16:creationId xmlns:a16="http://schemas.microsoft.com/office/drawing/2014/main" id="{EEFFF16A-AD92-9AF7-396C-8D5D845ABF0C}"/>
              </a:ext>
            </a:extLst>
          </p:cNvPr>
          <p:cNvSpPr txBox="1"/>
          <p:nvPr userDrawn="1"/>
        </p:nvSpPr>
        <p:spPr bwMode="gray">
          <a:xfrm>
            <a:off x="338002" y="6133777"/>
            <a:ext cx="9227823" cy="180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 RSM International Association, 2024</a:t>
            </a:r>
          </a:p>
        </p:txBody>
      </p:sp>
      <p:sp>
        <p:nvSpPr>
          <p:cNvPr id="3" name="Textfeld 2">
            <a:extLst>
              <a:ext uri="{FF2B5EF4-FFF2-40B4-BE49-F238E27FC236}">
                <a16:creationId xmlns:a16="http://schemas.microsoft.com/office/drawing/2014/main" id="{FCDFAF91-8CE2-FD51-B31A-44D1610C1160}"/>
              </a:ext>
            </a:extLst>
          </p:cNvPr>
          <p:cNvSpPr txBox="1"/>
          <p:nvPr userDrawn="1"/>
        </p:nvSpPr>
        <p:spPr bwMode="gray">
          <a:xfrm>
            <a:off x="344487" y="5484444"/>
            <a:ext cx="11510150" cy="595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RSM Ebner Stolz is a member of RSM network and trades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50 Cannon Street, London, EC4N 6JJ.  The brand and trademark RSM and other intellectual property rights used by members of the network are owned by RSM International Association, an association governed by article 60 et seq of the Civil Code of Switzerland whose seat is in Zug. </a:t>
            </a:r>
            <a:endParaRPr lang="de-DE" sz="800" kern="1200">
              <a:solidFill>
                <a:schemeClr val="bg1"/>
              </a:solidFill>
              <a:latin typeface="+mn-lt"/>
              <a:ea typeface="+mn-ea"/>
              <a:cs typeface="+mn-cs"/>
            </a:endParaRPr>
          </a:p>
        </p:txBody>
      </p:sp>
    </p:spTree>
    <p:extLst>
      <p:ext uri="{BB962C8B-B14F-4D97-AF65-F5344CB8AC3E}">
        <p14:creationId xmlns:p14="http://schemas.microsoft.com/office/powerpoint/2010/main" val="35322123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7C272273-70C6-4D03-A304-D7FD9FB05C80}"/>
              </a:ext>
            </a:extLst>
          </p:cNvPr>
          <p:cNvGrpSpPr/>
          <p:nvPr/>
        </p:nvGrpSpPr>
        <p:grpSpPr>
          <a:xfrm>
            <a:off x="-256686" y="-219075"/>
            <a:ext cx="12667305" cy="7352325"/>
            <a:chOff x="-256686" y="-219075"/>
            <a:chExt cx="12667305" cy="7352325"/>
          </a:xfrm>
        </p:grpSpPr>
        <p:cxnSp>
          <p:nvCxnSpPr>
            <p:cNvPr id="3" name="Gerader Verbinder 2">
              <a:extLst>
                <a:ext uri="{FF2B5EF4-FFF2-40B4-BE49-F238E27FC236}">
                  <a16:creationId xmlns:a16="http://schemas.microsoft.com/office/drawing/2014/main" id="{65362E75-4B15-46FB-8FAD-19B8FE0BA546}"/>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B59D8303-A5BD-4DFB-ADC1-90F34DCC42BA}"/>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C1BB777-AFF5-461D-A6C3-042BC04236D4}"/>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A6033008-13D2-448F-8638-175C41DE08C4}"/>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CF1C97F-6FAD-4A26-A1D8-0D67B6DC19D9}"/>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995A76DA-62DE-429D-B488-591FD5ADAAD0}"/>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C40D863-DE33-4B58-8D43-AF68BE545DA8}"/>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3F13D53-9F80-48E4-B305-1419E237DE1A}"/>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E2FE23BA-EBD1-4D21-A447-9E89F77468C2}"/>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ADEDC1D-0BE9-494B-A53D-5EA59FEF9AD5}"/>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D2AD5D74-9CFB-46BB-B0CE-CD0A16758C06}"/>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2F5F879-160D-45C0-AB5E-A9D56D0786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7" name="Action Title">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2" y="1412875"/>
            <a:ext cx="11522072" cy="4895850"/>
          </a:xfrm>
        </p:spPr>
        <p:txBody>
          <a:bodyPr numCol="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CDF366CA-BD1E-3E84-5F92-8F9B00C47786}"/>
              </a:ext>
            </a:extLst>
          </p:cNvPr>
          <p:cNvSpPr>
            <a:spLocks noGrp="1"/>
          </p:cNvSpPr>
          <p:nvPr>
            <p:ph type="ftr" sz="quarter" idx="15"/>
          </p:nvPr>
        </p:nvSpPr>
        <p:spPr bwMode="gray"/>
        <p:txBody>
          <a:bodyPr/>
          <a:lstStyle>
            <a:lvl1pPr algn="r">
              <a:defRPr/>
            </a:lvl1pPr>
          </a:lstStyle>
          <a:p>
            <a:r>
              <a:rPr lang="de-DE"/>
              <a:t>RSM Ebner Stolz | </a:t>
            </a:r>
          </a:p>
        </p:txBody>
      </p:sp>
      <p:sp>
        <p:nvSpPr>
          <p:cNvPr id="5" name="Foliennummernplatzhalter">
            <a:extLst>
              <a:ext uri="{FF2B5EF4-FFF2-40B4-BE49-F238E27FC236}">
                <a16:creationId xmlns:a16="http://schemas.microsoft.com/office/drawing/2014/main" id="{871B14F9-B050-BBE9-A8A5-86974E1D6F67}"/>
              </a:ext>
            </a:extLst>
          </p:cNvPr>
          <p:cNvSpPr>
            <a:spLocks noGrp="1"/>
          </p:cNvSpPr>
          <p:nvPr>
            <p:ph type="sldNum" sz="quarter" idx="16"/>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C7F77276-1775-4D1D-B8EC-3EF24E2B0B18}"/>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58381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75"/>
            <a:ext cx="558379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7D9D8215-9370-9F34-3357-9931341E3DF8}"/>
              </a:ext>
            </a:extLst>
          </p:cNvPr>
          <p:cNvSpPr>
            <a:spLocks noGrp="1"/>
          </p:cNvSpPr>
          <p:nvPr>
            <p:ph type="ftr" sz="quarter" idx="16"/>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0FC540FE-AC41-4664-BAE6-A5FE9A7E5133}"/>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6" name="Druckmarken">
            <a:extLst>
              <a:ext uri="{FF2B5EF4-FFF2-40B4-BE49-F238E27FC236}">
                <a16:creationId xmlns:a16="http://schemas.microsoft.com/office/drawing/2014/main" id="{A9220A04-86F6-4C13-8B38-5630A2B5814E}"/>
              </a:ext>
            </a:extLst>
          </p:cNvPr>
          <p:cNvGrpSpPr/>
          <p:nvPr/>
        </p:nvGrpSpPr>
        <p:grpSpPr bwMode="gray">
          <a:xfrm>
            <a:off x="5918774" y="-219074"/>
            <a:ext cx="353081" cy="7352325"/>
            <a:chOff x="4809002" y="-219075"/>
            <a:chExt cx="286878" cy="7352325"/>
          </a:xfrm>
        </p:grpSpPr>
        <p:grpSp>
          <p:nvGrpSpPr>
            <p:cNvPr id="3" name="Gruppieren 2">
              <a:extLst>
                <a:ext uri="{FF2B5EF4-FFF2-40B4-BE49-F238E27FC236}">
                  <a16:creationId xmlns:a16="http://schemas.microsoft.com/office/drawing/2014/main" id="{049113F4-4619-47C4-8694-F0C1C6353D70}"/>
                </a:ext>
              </a:extLst>
            </p:cNvPr>
            <p:cNvGrpSpPr/>
            <p:nvPr/>
          </p:nvGrpSpPr>
          <p:grpSpPr bwMode="gray">
            <a:xfrm>
              <a:off x="4809002" y="-219075"/>
              <a:ext cx="0" cy="7352325"/>
              <a:chOff x="344487" y="-219075"/>
              <a:chExt cx="0" cy="7352325"/>
            </a:xfrm>
          </p:grpSpPr>
          <p:cxnSp>
            <p:nvCxnSpPr>
              <p:cNvPr id="9" name="Gerader Verbinder 8">
                <a:extLst>
                  <a:ext uri="{FF2B5EF4-FFF2-40B4-BE49-F238E27FC236}">
                    <a16:creationId xmlns:a16="http://schemas.microsoft.com/office/drawing/2014/main" id="{6552C400-34BF-4843-A03B-97D009B1BA45}"/>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C943C8CD-4EDE-4AD0-B18D-D0898E96859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0BCB0FBE-B302-48C3-BE86-72D93010DEA6}"/>
                </a:ext>
              </a:extLst>
            </p:cNvPr>
            <p:cNvGrpSpPr/>
            <p:nvPr/>
          </p:nvGrpSpPr>
          <p:grpSpPr bwMode="gray">
            <a:xfrm>
              <a:off x="5095880" y="-219075"/>
              <a:ext cx="0" cy="7352325"/>
              <a:chOff x="344487" y="-219075"/>
              <a:chExt cx="0" cy="7352325"/>
            </a:xfrm>
          </p:grpSpPr>
          <p:cxnSp>
            <p:nvCxnSpPr>
              <p:cNvPr id="14" name="Gerader Verbinder 13">
                <a:extLst>
                  <a:ext uri="{FF2B5EF4-FFF2-40B4-BE49-F238E27FC236}">
                    <a16:creationId xmlns:a16="http://schemas.microsoft.com/office/drawing/2014/main" id="{5499A51D-9A4B-4964-A18C-6DC71BFB3923}"/>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3722018-7A27-4AC0-9355-8C14D9688AF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Groß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33559"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Klein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8222982" y="1412875"/>
            <a:ext cx="3634052"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7873030"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3" name="Fußzeilenplatzhalter">
            <a:extLst>
              <a:ext uri="{FF2B5EF4-FFF2-40B4-BE49-F238E27FC236}">
                <a16:creationId xmlns:a16="http://schemas.microsoft.com/office/drawing/2014/main" id="{AFF2FC91-F2B5-40E7-A9E8-13369529C3E9}"/>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5C07016B-9221-615C-367B-4D8EE969BFC0}"/>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1317795678"/>
      </p:ext>
    </p:extLst>
  </p:cSld>
  <p:clrMapOvr>
    <a:masterClrMapping/>
  </p:clrMapOvr>
  <p:extLst>
    <p:ext uri="{DCECCB84-F9BA-43D5-87BE-67443E8EF086}">
      <p15:sldGuideLst xmlns:p15="http://schemas.microsoft.com/office/powerpoint/2012/main">
        <p15:guide id="1" pos="4956" userDrawn="1">
          <p15:clr>
            <a:srgbClr val="FBAE40"/>
          </p15:clr>
        </p15:guide>
        <p15:guide id="2" pos="51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Klein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3634063"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Groß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4322799" y="1412875"/>
            <a:ext cx="753423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4208CA6B-A70B-96A9-DC47-11C400DF27DD}"/>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78BD523D-E17F-13E4-5EC3-80706E63C287}"/>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3969713"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18351672"/>
      </p:ext>
    </p:extLst>
  </p:cSld>
  <p:clrMapOvr>
    <a:masterClrMapping/>
  </p:clrMapOvr>
  <p:extLst>
    <p:ext uri="{DCECCB84-F9BA-43D5-87BE-67443E8EF086}">
      <p15:sldGuideLst xmlns:p15="http://schemas.microsoft.com/office/powerpoint/2012/main">
        <p15:guide id="1" pos="2500" userDrawn="1">
          <p15:clr>
            <a:srgbClr val="FBAE40"/>
          </p15:clr>
        </p15:guide>
        <p15:guide id="2" pos="27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13" name="Topline zum Thema der Folie">
            <a:extLst>
              <a:ext uri="{FF2B5EF4-FFF2-40B4-BE49-F238E27FC236}">
                <a16:creationId xmlns:a16="http://schemas.microsoft.com/office/drawing/2014/main" id="{A190927C-EED9-4D1B-AECF-D890A0420A3B}"/>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oben">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84"/>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oben">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84"/>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links unten">
            <a:extLst>
              <a:ext uri="{FF2B5EF4-FFF2-40B4-BE49-F238E27FC236}">
                <a16:creationId xmlns:a16="http://schemas.microsoft.com/office/drawing/2014/main" id="{F9F512FC-1137-4DDC-A656-B4F2C1414CDA}"/>
              </a:ext>
            </a:extLst>
          </p:cNvPr>
          <p:cNvSpPr>
            <a:spLocks noGrp="1"/>
          </p:cNvSpPr>
          <p:nvPr>
            <p:ph sz="quarter" idx="19"/>
          </p:nvPr>
        </p:nvSpPr>
        <p:spPr bwMode="gray">
          <a:xfrm>
            <a:off x="334962" y="4007190"/>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rechts unten">
            <a:extLst>
              <a:ext uri="{FF2B5EF4-FFF2-40B4-BE49-F238E27FC236}">
                <a16:creationId xmlns:a16="http://schemas.microsoft.com/office/drawing/2014/main" id="{DE989580-0A14-4828-B993-7466572C1C4C}"/>
              </a:ext>
            </a:extLst>
          </p:cNvPr>
          <p:cNvSpPr>
            <a:spLocks noGrp="1"/>
          </p:cNvSpPr>
          <p:nvPr>
            <p:ph sz="quarter" idx="20"/>
          </p:nvPr>
        </p:nvSpPr>
        <p:spPr bwMode="gray">
          <a:xfrm>
            <a:off x="6273239" y="4007190"/>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AA9A74C6-7964-89AD-8A1E-272D1BBACB38}"/>
              </a:ext>
            </a:extLst>
          </p:cNvPr>
          <p:cNvSpPr>
            <a:spLocks noGrp="1"/>
          </p:cNvSpPr>
          <p:nvPr>
            <p:ph type="ftr" sz="quarter" idx="21"/>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2D608FEB-1F65-63AF-57FC-FA5736097046}"/>
              </a:ext>
            </a:extLst>
          </p:cNvPr>
          <p:cNvSpPr>
            <a:spLocks noGrp="1"/>
          </p:cNvSpPr>
          <p:nvPr>
            <p:ph type="sldNum" sz="quarter" idx="22"/>
          </p:nvPr>
        </p:nvSpPr>
        <p:spPr bwMode="gray"/>
        <p:txBody>
          <a:bodyPr/>
          <a:lstStyle/>
          <a:p>
            <a:fld id="{3EB8E712-AC45-4B59-B554-2A5176B5D356}" type="slidenum">
              <a:rPr lang="de-DE" smtClean="0"/>
              <a:pPr/>
              <a:t>‹Nr.›</a:t>
            </a:fld>
            <a:endParaRPr lang="de-DE"/>
          </a:p>
        </p:txBody>
      </p:sp>
      <p:grpSp>
        <p:nvGrpSpPr>
          <p:cNvPr id="14" name="Druckmarken vertikal">
            <a:extLst>
              <a:ext uri="{FF2B5EF4-FFF2-40B4-BE49-F238E27FC236}">
                <a16:creationId xmlns:a16="http://schemas.microsoft.com/office/drawing/2014/main" id="{46466C2A-D824-4ADE-B2F4-46992B16C6BB}"/>
              </a:ext>
            </a:extLst>
          </p:cNvPr>
          <p:cNvGrpSpPr/>
          <p:nvPr/>
        </p:nvGrpSpPr>
        <p:grpSpPr bwMode="gray">
          <a:xfrm>
            <a:off x="5918774" y="-219074"/>
            <a:ext cx="353081" cy="7352325"/>
            <a:chOff x="4809002" y="-219075"/>
            <a:chExt cx="286878" cy="7352325"/>
          </a:xfrm>
        </p:grpSpPr>
        <p:grpSp>
          <p:nvGrpSpPr>
            <p:cNvPr id="15" name="Gruppieren 14">
              <a:extLst>
                <a:ext uri="{FF2B5EF4-FFF2-40B4-BE49-F238E27FC236}">
                  <a16:creationId xmlns:a16="http://schemas.microsoft.com/office/drawing/2014/main" id="{F33C0E5B-829D-473E-8A6D-70DE304AD0A5}"/>
                </a:ext>
              </a:extLst>
            </p:cNvPr>
            <p:cNvGrpSpPr/>
            <p:nvPr/>
          </p:nvGrpSpPr>
          <p:grpSpPr bwMode="gray">
            <a:xfrm>
              <a:off x="4809002" y="-219075"/>
              <a:ext cx="0" cy="7352325"/>
              <a:chOff x="344487" y="-219075"/>
              <a:chExt cx="0" cy="7352325"/>
            </a:xfrm>
          </p:grpSpPr>
          <p:cxnSp>
            <p:nvCxnSpPr>
              <p:cNvPr id="19" name="Gerader Verbinder 18">
                <a:extLst>
                  <a:ext uri="{FF2B5EF4-FFF2-40B4-BE49-F238E27FC236}">
                    <a16:creationId xmlns:a16="http://schemas.microsoft.com/office/drawing/2014/main" id="{94D75ED9-8916-4F30-93BA-9408E64BBD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E313496-1628-4EDA-8466-EC62683EBB8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9229151D-968F-4277-834C-E129E1ACCD50}"/>
                </a:ext>
              </a:extLst>
            </p:cNvPr>
            <p:cNvGrpSpPr/>
            <p:nvPr/>
          </p:nvGrpSpPr>
          <p:grpSpPr bwMode="gray">
            <a:xfrm>
              <a:off x="5095880" y="-219075"/>
              <a:ext cx="0" cy="7352325"/>
              <a:chOff x="344487" y="-219075"/>
              <a:chExt cx="0" cy="7352325"/>
            </a:xfrm>
          </p:grpSpPr>
          <p:cxnSp>
            <p:nvCxnSpPr>
              <p:cNvPr id="17" name="Gerader Verbinder 16">
                <a:extLst>
                  <a:ext uri="{FF2B5EF4-FFF2-40B4-BE49-F238E27FC236}">
                    <a16:creationId xmlns:a16="http://schemas.microsoft.com/office/drawing/2014/main" id="{D6E3DF14-8B1C-4A4B-8435-2E5F951AE8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34649B6-1F35-40C4-87EC-AC2F873C0261}"/>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6" name="Druckmarken horizontal">
            <a:extLst>
              <a:ext uri="{FF2B5EF4-FFF2-40B4-BE49-F238E27FC236}">
                <a16:creationId xmlns:a16="http://schemas.microsoft.com/office/drawing/2014/main" id="{CE5A5902-1DC8-4F01-9F7D-8914B3E74676}"/>
              </a:ext>
            </a:extLst>
          </p:cNvPr>
          <p:cNvGrpSpPr/>
          <p:nvPr/>
        </p:nvGrpSpPr>
        <p:grpSpPr bwMode="gray">
          <a:xfrm>
            <a:off x="-315920" y="3719183"/>
            <a:ext cx="12765231" cy="286081"/>
            <a:chOff x="-256686" y="3719182"/>
            <a:chExt cx="10371750" cy="286081"/>
          </a:xfrm>
        </p:grpSpPr>
        <p:grpSp>
          <p:nvGrpSpPr>
            <p:cNvPr id="3" name="Gruppieren 2">
              <a:extLst>
                <a:ext uri="{FF2B5EF4-FFF2-40B4-BE49-F238E27FC236}">
                  <a16:creationId xmlns:a16="http://schemas.microsoft.com/office/drawing/2014/main" id="{7EA94AAC-12E3-434F-8915-7A7B5CBB61CF}"/>
                </a:ext>
              </a:extLst>
            </p:cNvPr>
            <p:cNvGrpSpPr/>
            <p:nvPr/>
          </p:nvGrpSpPr>
          <p:grpSpPr bwMode="gray">
            <a:xfrm>
              <a:off x="-256686" y="3719182"/>
              <a:ext cx="10371750" cy="0"/>
              <a:chOff x="-256686" y="1412875"/>
              <a:chExt cx="10371750" cy="0"/>
            </a:xfrm>
          </p:grpSpPr>
          <p:cxnSp>
            <p:nvCxnSpPr>
              <p:cNvPr id="21" name="Gerader Verbinder 20">
                <a:extLst>
                  <a:ext uri="{FF2B5EF4-FFF2-40B4-BE49-F238E27FC236}">
                    <a16:creationId xmlns:a16="http://schemas.microsoft.com/office/drawing/2014/main" id="{57D4DC56-74C0-49FC-9ABE-B5A1387DB5DE}"/>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25E020E-6456-4187-B468-17A46EC761BE}"/>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F096654F-1D4B-4BD0-B842-D75FA0939438}"/>
                </a:ext>
              </a:extLst>
            </p:cNvPr>
            <p:cNvGrpSpPr/>
            <p:nvPr/>
          </p:nvGrpSpPr>
          <p:grpSpPr bwMode="gray">
            <a:xfrm>
              <a:off x="-256686" y="4005263"/>
              <a:ext cx="10371750" cy="0"/>
              <a:chOff x="-256686" y="1412875"/>
              <a:chExt cx="10371750" cy="0"/>
            </a:xfrm>
          </p:grpSpPr>
          <p:cxnSp>
            <p:nvCxnSpPr>
              <p:cNvPr id="24" name="Gerader Verbinder 23">
                <a:extLst>
                  <a:ext uri="{FF2B5EF4-FFF2-40B4-BE49-F238E27FC236}">
                    <a16:creationId xmlns:a16="http://schemas.microsoft.com/office/drawing/2014/main" id="{51831A96-69BD-4F68-AD43-2AEEA1C037CB}"/>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B4623C-5549-4D7E-884D-0FE2F9EB5234}"/>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3375524"/>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guide id="3" orient="horz" pos="2341" userDrawn="1">
          <p15:clr>
            <a:srgbClr val="FBAE40"/>
          </p15:clr>
        </p15:guide>
        <p15:guide id="4" orient="horz" pos="2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3B1A9F00-6FA0-4CB8-A50C-92BD534CF94C}"/>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77B28072-6D77-4ECD-BE27-AF34CF5AA619}"/>
              </a:ext>
            </a:extLst>
          </p:cNvPr>
          <p:cNvSpPr>
            <a:spLocks noGrp="1"/>
          </p:cNvSpPr>
          <p:nvPr>
            <p:ph type="title"/>
          </p:nvPr>
        </p:nvSpPr>
        <p:spPr bwMode="gray"/>
        <p:txBody>
          <a:bodyPr/>
          <a:lstStyle/>
          <a:p>
            <a:r>
              <a:rPr lang="de-DE"/>
              <a:t>Mastertitelformat bearbeiten</a:t>
            </a:r>
          </a:p>
        </p:txBody>
      </p:sp>
      <p:sp>
        <p:nvSpPr>
          <p:cNvPr id="3" name="Fußzeilenplatzhalter">
            <a:extLst>
              <a:ext uri="{FF2B5EF4-FFF2-40B4-BE49-F238E27FC236}">
                <a16:creationId xmlns:a16="http://schemas.microsoft.com/office/drawing/2014/main" id="{9EC0A9C7-975B-742D-5674-4D1D9120E20C}"/>
              </a:ext>
            </a:extLst>
          </p:cNvPr>
          <p:cNvSpPr>
            <a:spLocks noGrp="1"/>
          </p:cNvSpPr>
          <p:nvPr>
            <p:ph type="ftr" sz="quarter" idx="14"/>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8084CBAB-575C-B175-BD61-D6CA29247DB8}"/>
              </a:ext>
            </a:extLst>
          </p:cNvPr>
          <p:cNvSpPr>
            <a:spLocks noGrp="1"/>
          </p:cNvSpPr>
          <p:nvPr>
            <p:ph type="sldNum" sz="quarter" idx="15"/>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3.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Action Title"/>
          <p:cNvSpPr>
            <a:spLocks noGrp="1"/>
          </p:cNvSpPr>
          <p:nvPr>
            <p:ph type="title"/>
          </p:nvPr>
        </p:nvSpPr>
        <p:spPr bwMode="gray">
          <a:xfrm>
            <a:off x="334962" y="620712"/>
            <a:ext cx="11522073" cy="538162"/>
          </a:xfrm>
          <a:prstGeom prst="rect">
            <a:avLst/>
          </a:prstGeom>
        </p:spPr>
        <p:txBody>
          <a:bodyPr vert="horz" lIns="0" tIns="0" rIns="0" bIns="0" rtlCol="0" anchor="t">
            <a:noAutofit/>
          </a:bodyPr>
          <a:lstStyle/>
          <a:p>
            <a:r>
              <a:rPr lang="de-DE"/>
              <a:t>Action Title</a:t>
            </a:r>
            <a:endParaRPr lang="en-US"/>
          </a:p>
        </p:txBody>
      </p:sp>
      <p:sp>
        <p:nvSpPr>
          <p:cNvPr id="3" name="Inhaltsplatzhalter"/>
          <p:cNvSpPr>
            <a:spLocks noGrp="1"/>
          </p:cNvSpPr>
          <p:nvPr>
            <p:ph type="body" idx="1"/>
          </p:nvPr>
        </p:nvSpPr>
        <p:spPr bwMode="gray">
          <a:xfrm>
            <a:off x="334962" y="1412875"/>
            <a:ext cx="11522075" cy="4895850"/>
          </a:xfrm>
          <a:prstGeom prst="rect">
            <a:avLst/>
          </a:prstGeom>
        </p:spPr>
        <p:txBody>
          <a:bodyPr vert="horz" lIns="0" tIns="0" rIns="0" bIns="0" numCol="1" spcCol="28800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0"/>
            <a:endParaRPr lang="de-DE"/>
          </a:p>
        </p:txBody>
      </p:sp>
      <p:sp>
        <p:nvSpPr>
          <p:cNvPr id="5" name="Fußzeilenplatzhalter">
            <a:extLst>
              <a:ext uri="{FF2B5EF4-FFF2-40B4-BE49-F238E27FC236}">
                <a16:creationId xmlns:a16="http://schemas.microsoft.com/office/drawing/2014/main" id="{7CB5EF5C-F3D3-436F-A106-212DCDDFE1B2}"/>
              </a:ext>
            </a:extLst>
          </p:cNvPr>
          <p:cNvSpPr>
            <a:spLocks noGrp="1"/>
          </p:cNvSpPr>
          <p:nvPr>
            <p:ph type="ftr" sz="quarter" idx="3"/>
          </p:nvPr>
        </p:nvSpPr>
        <p:spPr bwMode="gray">
          <a:xfrm>
            <a:off x="7430400" y="6598664"/>
            <a:ext cx="4178215" cy="108000"/>
          </a:xfrm>
          <a:prstGeom prst="rect">
            <a:avLst/>
          </a:prstGeom>
        </p:spPr>
        <p:txBody>
          <a:bodyPr vert="horz" lIns="0" tIns="0" rIns="0" bIns="0" rtlCol="0" anchor="ctr"/>
          <a:lstStyle>
            <a:lvl1pPr algn="r">
              <a:defRPr lang="de-DE" sz="800"/>
            </a:lvl1pPr>
          </a:lstStyle>
          <a:p>
            <a:r>
              <a:rPr lang="de-DE"/>
              <a:t>RSM Ebner Stolz | </a:t>
            </a:r>
          </a:p>
        </p:txBody>
      </p:sp>
      <p:sp>
        <p:nvSpPr>
          <p:cNvPr id="6" name="Foliennummernplatzhalter"/>
          <p:cNvSpPr>
            <a:spLocks noGrp="1"/>
          </p:cNvSpPr>
          <p:nvPr>
            <p:ph type="sldNum" sz="quarter" idx="4"/>
          </p:nvPr>
        </p:nvSpPr>
        <p:spPr bwMode="gray">
          <a:xfrm>
            <a:off x="11639631" y="6598664"/>
            <a:ext cx="332308" cy="108000"/>
          </a:xfrm>
          <a:prstGeom prst="rect">
            <a:avLst/>
          </a:prstGeom>
        </p:spPr>
        <p:txBody>
          <a:bodyPr vert="horz" lIns="0" tIns="0" rIns="0" bIns="0" rtlCol="0" anchor="ctr"/>
          <a:lstStyle>
            <a:lvl1pPr algn="l">
              <a:defRPr sz="800">
                <a:solidFill>
                  <a:schemeClr val="tx1"/>
                </a:solidFill>
              </a:defRPr>
            </a:lvl1pPr>
          </a:lstStyle>
          <a:p>
            <a:fld id="{3EB8E712-AC45-4B59-B554-2A5176B5D356}" type="slidenum">
              <a:rPr lang="de-DE" smtClean="0"/>
              <a:pPr/>
              <a:t>‹Nr.›</a:t>
            </a:fld>
            <a:endParaRPr lang="de-DE"/>
          </a:p>
        </p:txBody>
      </p:sp>
      <p:sp>
        <p:nvSpPr>
          <p:cNvPr id="22" name="Dokumentenkennung" hidden="1">
            <a:extLst>
              <a:ext uri="{FF2B5EF4-FFF2-40B4-BE49-F238E27FC236}">
                <a16:creationId xmlns:a16="http://schemas.microsoft.com/office/drawing/2014/main" id="{396953BB-8B9D-41F4-B223-FF8FA523B70C}"/>
              </a:ext>
            </a:extLst>
          </p:cNvPr>
          <p:cNvSpPr txBox="1"/>
          <p:nvPr>
            <p:custDataLst>
              <p:tags r:id="rId17"/>
            </p:custDataLst>
          </p:nvPr>
        </p:nvSpPr>
        <p:spPr bwMode="gray">
          <a:xfrm>
            <a:off x="334962" y="6598664"/>
            <a:ext cx="5549305" cy="106936"/>
          </a:xfrm>
          <a:prstGeom prst="rect">
            <a:avLst/>
          </a:prstGeom>
        </p:spPr>
        <p:txBody>
          <a:bodyPr vert="horz" lIns="0" tIns="0" rIns="0" bIns="0" rtlCol="0" anchor="ctr"/>
          <a:lstStyle>
            <a:defPPr>
              <a:defRPr lang="en-US"/>
            </a:defPPr>
            <a:lvl1pPr algn="r">
              <a:defRPr sz="800">
                <a:solidFill>
                  <a:srgbClr val="787878"/>
                </a:solidFill>
              </a:defRPr>
            </a:lvl1pPr>
          </a:lstStyle>
          <a:p>
            <a:pPr algn="l"/>
            <a:endParaRPr lang="de-DE" sz="800">
              <a:solidFill>
                <a:schemeClr val="tx1"/>
              </a:solidFill>
            </a:endParaRPr>
          </a:p>
        </p:txBody>
      </p:sp>
      <p:grpSp>
        <p:nvGrpSpPr>
          <p:cNvPr id="8" name="Druckmarken">
            <a:extLst>
              <a:ext uri="{FF2B5EF4-FFF2-40B4-BE49-F238E27FC236}">
                <a16:creationId xmlns:a16="http://schemas.microsoft.com/office/drawing/2014/main" id="{787AFC2A-D704-665D-6D8A-1DAC5CA31AA7}"/>
              </a:ext>
            </a:extLst>
          </p:cNvPr>
          <p:cNvGrpSpPr/>
          <p:nvPr/>
        </p:nvGrpSpPr>
        <p:grpSpPr>
          <a:xfrm>
            <a:off x="-315920" y="-219074"/>
            <a:ext cx="12765231" cy="7352325"/>
            <a:chOff x="-315920" y="-219074"/>
            <a:chExt cx="12765231" cy="7352325"/>
          </a:xfrm>
        </p:grpSpPr>
        <p:cxnSp>
          <p:nvCxnSpPr>
            <p:cNvPr id="7" name="Gerader Verbinder 6">
              <a:extLst>
                <a:ext uri="{FF2B5EF4-FFF2-40B4-BE49-F238E27FC236}">
                  <a16:creationId xmlns:a16="http://schemas.microsoft.com/office/drawing/2014/main" id="{E832AEEE-B6FD-4323-AA2A-606D7EA2F2D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78CCE3C-B528-4B44-9D1F-95477394B24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843F182C-72FA-42B0-A063-5DAC0C5F6332}"/>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E3A0AB6-CADC-458B-BCC1-284857EEB404}"/>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E062800-E912-44FE-A4F7-65A61886A81A}"/>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3CF86D5-8DB1-4B01-801D-AA22E35663A3}"/>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DA110EB5-B9AC-49B0-8D2E-B2485238144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2C53F19-CC28-4D81-883D-4CA2C10633F9}"/>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E771739-1EB2-4C20-9772-F9FB2DB22DE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1F1151E-C1C4-40AD-B7DD-3D64AE9D2FF7}"/>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68BFDB9-31AA-4296-A5A4-CA64EC614FF2}"/>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0A01C72-9104-403D-A892-1F23E33CC22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hf hdr="0" dt="0"/>
  <p:txStyles>
    <p:titleStyle>
      <a:lvl1pPr algn="l" defTabSz="914469" rtl="0" eaLnBrk="1" latinLnBrk="0" hangingPunct="1">
        <a:lnSpc>
          <a:spcPct val="90000"/>
        </a:lnSpc>
        <a:spcBef>
          <a:spcPct val="0"/>
        </a:spcBef>
        <a:buNone/>
        <a:defRPr sz="2000" kern="1200" cap="none" baseline="0">
          <a:solidFill>
            <a:schemeClr val="accent1"/>
          </a:solidFill>
          <a:latin typeface="+mn-lt"/>
          <a:ea typeface="+mj-ea"/>
          <a:cs typeface="+mj-cs"/>
        </a:defRPr>
      </a:lvl1pPr>
    </p:titleStyle>
    <p:bodyStyle>
      <a:lvl1pPr marL="0" indent="0" algn="l" defTabSz="914469" rtl="0" eaLnBrk="1" latinLnBrk="0" hangingPunct="1">
        <a:lnSpc>
          <a:spcPct val="120000"/>
        </a:lnSpc>
        <a:spcBef>
          <a:spcPts val="600"/>
        </a:spcBef>
        <a:buFontTx/>
        <a:buNone/>
        <a:defRPr sz="16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bodyStyle>
    <p:otherStyle>
      <a:defPPr>
        <a:defRPr lang="en-US"/>
      </a:defPPr>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13" indent="-180013" algn="l" defTabSz="914469"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2pPr>
      <a:lvl3pPr marL="324024"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3pPr>
      <a:lvl4pPr marL="468036" indent="-144012" algn="l" defTabSz="914469" rtl="0" eaLnBrk="1" latinLnBrk="0" hangingPunct="1">
        <a:lnSpc>
          <a:spcPct val="120000"/>
        </a:lnSpc>
        <a:spcBef>
          <a:spcPts val="600"/>
        </a:spcBef>
        <a:buClrTx/>
        <a:buSzPct val="150000"/>
        <a:buFont typeface="Segoe UI" panose="020B0502040204020203" pitchFamily="34" charset="0"/>
        <a:buChar char="›"/>
        <a:defRPr sz="1200" kern="1200">
          <a:solidFill>
            <a:schemeClr val="tx1"/>
          </a:solidFill>
          <a:latin typeface="+mn-lt"/>
          <a:ea typeface="+mn-ea"/>
          <a:cs typeface="+mn-cs"/>
        </a:defRPr>
      </a:lvl4pPr>
      <a:lvl5pPr marL="612046"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0FC0611C-563D-4FFA-9B0B-4B5D0FF8FBDB}"/>
              </a:ext>
            </a:extLst>
          </p:cNvPr>
          <p:cNvGrpSpPr/>
          <p:nvPr/>
        </p:nvGrpSpPr>
        <p:grpSpPr bwMode="gray">
          <a:xfrm>
            <a:off x="-256686" y="-219075"/>
            <a:ext cx="12667305" cy="7352325"/>
            <a:chOff x="-256686" y="-219075"/>
            <a:chExt cx="12667305" cy="7352325"/>
          </a:xfrm>
        </p:grpSpPr>
        <p:cxnSp>
          <p:nvCxnSpPr>
            <p:cNvPr id="8" name="Gerader Verbinder 7">
              <a:extLst>
                <a:ext uri="{FF2B5EF4-FFF2-40B4-BE49-F238E27FC236}">
                  <a16:creationId xmlns:a16="http://schemas.microsoft.com/office/drawing/2014/main" id="{46F6863E-6D6C-40D0-9CA8-685F3C2AAA67}"/>
                </a:ext>
              </a:extLst>
            </p:cNvPr>
            <p:cNvCxnSpPr/>
            <p:nvPr/>
          </p:nvCxnSpPr>
          <p:spPr bwMode="gray">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36A9FBB-7447-4F53-8EBD-E8568BE1C1F8}"/>
                </a:ext>
              </a:extLst>
            </p:cNvPr>
            <p:cNvCxnSpPr/>
            <p:nvPr/>
          </p:nvCxnSpPr>
          <p:spPr bwMode="gray">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C66FE863-6C2B-4D6A-9229-2530AB0F2684}"/>
                </a:ext>
              </a:extLst>
            </p:cNvPr>
            <p:cNvCxnSpPr/>
            <p:nvPr/>
          </p:nvCxnSpPr>
          <p:spPr bwMode="gray">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1220E8D0-518E-43B7-A265-3BEAB1700B12}"/>
                </a:ext>
              </a:extLst>
            </p:cNvPr>
            <p:cNvCxnSpPr/>
            <p:nvPr/>
          </p:nvCxnSpPr>
          <p:spPr bwMode="gray">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78AC7F0-3C78-4707-B1D6-A0D5375618F9}"/>
                </a:ext>
              </a:extLst>
            </p:cNvPr>
            <p:cNvCxnSpPr>
              <a:cxnSpLocks/>
            </p:cNvCxnSpPr>
            <p:nvPr/>
          </p:nvCxnSpPr>
          <p:spPr bwMode="gray">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ABB55A1-AE9B-46DA-A2E4-FE364BBF280E}"/>
                </a:ext>
              </a:extLst>
            </p:cNvPr>
            <p:cNvCxnSpPr>
              <a:cxnSpLocks/>
            </p:cNvCxnSpPr>
            <p:nvPr/>
          </p:nvCxnSpPr>
          <p:spPr bwMode="gray">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64FE3B0-CBEF-4E65-A8D6-3DB5D902CE34}"/>
                </a:ext>
              </a:extLst>
            </p:cNvPr>
            <p:cNvCxnSpPr>
              <a:cxnSpLocks/>
            </p:cNvCxnSpPr>
            <p:nvPr/>
          </p:nvCxnSpPr>
          <p:spPr bwMode="gray">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DE92230-F469-45B8-9065-7F169FC291F6}"/>
                </a:ext>
              </a:extLst>
            </p:cNvPr>
            <p:cNvCxnSpPr>
              <a:cxnSpLocks/>
            </p:cNvCxnSpPr>
            <p:nvPr/>
          </p:nvCxnSpPr>
          <p:spPr bwMode="gray">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0BE9EC2-CB4A-438F-BAC8-FABC92269FB8}"/>
                </a:ext>
              </a:extLst>
            </p:cNvPr>
            <p:cNvCxnSpPr>
              <a:cxnSpLocks/>
            </p:cNvCxnSpPr>
            <p:nvPr/>
          </p:nvCxnSpPr>
          <p:spPr bwMode="gray">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FCACC57-BA46-4E34-940F-E6EC4F969049}"/>
                </a:ext>
              </a:extLst>
            </p:cNvPr>
            <p:cNvCxnSpPr>
              <a:cxnSpLocks/>
            </p:cNvCxnSpPr>
            <p:nvPr/>
          </p:nvCxnSpPr>
          <p:spPr bwMode="gray">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45CE07D9-6373-4299-8ED1-5CBB19D15AE7}"/>
                </a:ext>
              </a:extLst>
            </p:cNvPr>
            <p:cNvCxnSpPr>
              <a:cxnSpLocks/>
            </p:cNvCxnSpPr>
            <p:nvPr/>
          </p:nvCxnSpPr>
          <p:spPr bwMode="gray">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0FCCD95-66E7-4159-882A-7353BF1A56F2}"/>
                </a:ext>
              </a:extLst>
            </p:cNvPr>
            <p:cNvCxnSpPr>
              <a:cxnSpLocks/>
            </p:cNvCxnSpPr>
            <p:nvPr/>
          </p:nvCxnSpPr>
          <p:spPr bwMode="gray">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bwMode="gray">
          <a:xfrm>
            <a:off x="334963" y="620712"/>
            <a:ext cx="11520000" cy="538162"/>
          </a:xfrm>
          <a:prstGeom prst="rect">
            <a:avLst/>
          </a:prstGeom>
        </p:spPr>
        <p:txBody>
          <a:bodyPr vert="horz" lIns="0" tIns="0" rIns="0" bIns="0" rtlCol="0" anchor="t">
            <a:noAutofit/>
          </a:bodyPr>
          <a:lstStyle/>
          <a:p>
            <a:r>
              <a:rPr lang="de-DE"/>
              <a:t>Action Title</a:t>
            </a:r>
            <a:endParaRPr lang="en-US"/>
          </a:p>
        </p:txBody>
      </p:sp>
      <p:sp>
        <p:nvSpPr>
          <p:cNvPr id="3" name="Text Placeholder 2"/>
          <p:cNvSpPr>
            <a:spLocks noGrp="1"/>
          </p:cNvSpPr>
          <p:nvPr>
            <p:ph type="body" idx="1"/>
          </p:nvPr>
        </p:nvSpPr>
        <p:spPr bwMode="gray">
          <a:xfrm>
            <a:off x="334963" y="1412875"/>
            <a:ext cx="11520000" cy="489585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4"/>
          </p:nvPr>
        </p:nvSpPr>
        <p:spPr bwMode="gray">
          <a:xfrm>
            <a:off x="10367963" y="6598664"/>
            <a:ext cx="1487000" cy="108000"/>
          </a:xfrm>
          <a:prstGeom prst="rect">
            <a:avLst/>
          </a:prstGeom>
        </p:spPr>
        <p:txBody>
          <a:bodyPr vert="horz" lIns="0" tIns="0" rIns="0" bIns="0" rtlCol="0" anchor="ctr"/>
          <a:lstStyle>
            <a:lvl1pPr algn="r">
              <a:defRPr sz="800">
                <a:solidFill>
                  <a:schemeClr val="tx1"/>
                </a:solidFill>
              </a:defRPr>
            </a:lvl1pPr>
          </a:lstStyle>
          <a:p>
            <a:r>
              <a:rPr lang="de-DE"/>
              <a:t>RSM Ebner Stolz | </a:t>
            </a:r>
            <a:fld id="{3EB8E712-AC45-4B59-B554-2A5176B5D356}" type="slidenum">
              <a:rPr lang="de-DE" smtClean="0"/>
              <a:pPr/>
              <a:t>‹Nr.›</a:t>
            </a:fld>
            <a:endParaRPr lang="de-DE"/>
          </a:p>
        </p:txBody>
      </p:sp>
      <p:sp>
        <p:nvSpPr>
          <p:cNvPr id="23" name="Dokumentenkennung">
            <a:extLst>
              <a:ext uri="{FF2B5EF4-FFF2-40B4-BE49-F238E27FC236}">
                <a16:creationId xmlns:a16="http://schemas.microsoft.com/office/drawing/2014/main" id="{2FFC88BC-5123-443D-82C6-389AC0687091}"/>
              </a:ext>
            </a:extLst>
          </p:cNvPr>
          <p:cNvSpPr txBox="1"/>
          <p:nvPr>
            <p:custDataLst>
              <p:tags r:id="rId20"/>
            </p:custDataLst>
          </p:nvPr>
        </p:nvSpPr>
        <p:spPr bwMode="gray">
          <a:xfrm>
            <a:off x="6991691" y="6598664"/>
            <a:ext cx="4508810" cy="106936"/>
          </a:xfrm>
          <a:prstGeom prst="rect">
            <a:avLst/>
          </a:prstGeom>
        </p:spPr>
        <p:txBody>
          <a:bodyPr vert="horz" lIns="0" tIns="0" rIns="0" bIns="0" rtlCol="0" anchor="ctr"/>
          <a:lstStyle>
            <a:defPPr>
              <a:defRPr lang="en-US"/>
            </a:defPPr>
            <a:lvl1pPr algn="r">
              <a:defRPr sz="800">
                <a:solidFill>
                  <a:srgbClr val="787878"/>
                </a:solidFill>
              </a:defRPr>
            </a:lvl1pPr>
          </a:lstStyle>
          <a:p>
            <a:endParaRPr lang="de-DE"/>
          </a:p>
        </p:txBody>
      </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Lst>
  <p:hf hdr="0" ftr="0" dt="0"/>
  <p:txStyles>
    <p:titleStyle>
      <a:lvl1pPr algn="l" defTabSz="914400" rtl="0" eaLnBrk="1" latinLnBrk="0" hangingPunct="1">
        <a:lnSpc>
          <a:spcPct val="90000"/>
        </a:lnSpc>
        <a:spcBef>
          <a:spcPct val="0"/>
        </a:spcBef>
        <a:buNone/>
        <a:defRPr sz="2000" b="0" kern="1200" cap="none" baseline="0">
          <a:solidFill>
            <a:schemeClr val="accent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bodyStyle>
    <p:otherStyle>
      <a:defPPr>
        <a:defRPr lang="en-US"/>
      </a:defPPr>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5.xml"/><Relationship Id="rId16" Type="http://schemas.openxmlformats.org/officeDocument/2006/relationships/image" Target="../media/image61.svg"/><Relationship Id="rId1" Type="http://schemas.openxmlformats.org/officeDocument/2006/relationships/slideLayout" Target="../slideLayouts/slideLayout2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2.png"/><Relationship Id="rId18" Type="http://schemas.microsoft.com/office/2007/relationships/hdphoto" Target="../media/hdphoto7.wdp"/><Relationship Id="rId3" Type="http://schemas.openxmlformats.org/officeDocument/2006/relationships/hyperlink" Target="https://www.bechtle.com/it-loesungen/business-applications" TargetMode="External"/><Relationship Id="rId21" Type="http://schemas.openxmlformats.org/officeDocument/2006/relationships/image" Target="../media/image27.png"/><Relationship Id="rId7" Type="http://schemas.openxmlformats.org/officeDocument/2006/relationships/image" Target="../media/image19.png"/><Relationship Id="rId12" Type="http://schemas.microsoft.com/office/2007/relationships/hdphoto" Target="../media/hdphoto4.wdp"/><Relationship Id="rId17" Type="http://schemas.openxmlformats.org/officeDocument/2006/relationships/image" Target="../media/image24.png"/><Relationship Id="rId2" Type="http://schemas.openxmlformats.org/officeDocument/2006/relationships/chart" Target="../charts/chart2.xml"/><Relationship Id="rId16" Type="http://schemas.microsoft.com/office/2007/relationships/hdphoto" Target="../media/hdphoto6.wdp"/><Relationship Id="rId20" Type="http://schemas.openxmlformats.org/officeDocument/2006/relationships/image" Target="../media/image26.svg"/><Relationship Id="rId1" Type="http://schemas.openxmlformats.org/officeDocument/2006/relationships/slideLayout" Target="../slideLayouts/slideLayout26.xml"/><Relationship Id="rId6" Type="http://schemas.microsoft.com/office/2007/relationships/hdphoto" Target="../media/hdphoto1.wdp"/><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9.png"/><Relationship Id="rId10" Type="http://schemas.microsoft.com/office/2007/relationships/hdphoto" Target="../media/hdphoto3.wdp"/><Relationship Id="rId19" Type="http://schemas.openxmlformats.org/officeDocument/2006/relationships/image" Target="../media/image25.png"/><Relationship Id="rId4" Type="http://schemas.openxmlformats.org/officeDocument/2006/relationships/chart" Target="../charts/chart3.xml"/><Relationship Id="rId9" Type="http://schemas.openxmlformats.org/officeDocument/2006/relationships/image" Target="../media/image20.png"/><Relationship Id="rId14" Type="http://schemas.microsoft.com/office/2007/relationships/hdphoto" Target="../media/hdphoto5.wdp"/><Relationship Id="rId22"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6.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jpe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jpe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983036-FE50-68A6-68FC-9B3000C0B7DD}"/>
              </a:ext>
            </a:extLst>
          </p:cNvPr>
          <p:cNvSpPr>
            <a:spLocks noGrp="1"/>
          </p:cNvSpPr>
          <p:nvPr>
            <p:ph type="ctrTitle"/>
          </p:nvPr>
        </p:nvSpPr>
        <p:spPr/>
        <p:txBody>
          <a:bodyPr/>
          <a:lstStyle/>
          <a:p>
            <a:r>
              <a:rPr lang="de-DE"/>
              <a:t>RSM Ebner Stolz</a:t>
            </a:r>
          </a:p>
        </p:txBody>
      </p:sp>
      <p:sp>
        <p:nvSpPr>
          <p:cNvPr id="3" name="Untertitel 2">
            <a:extLst>
              <a:ext uri="{FF2B5EF4-FFF2-40B4-BE49-F238E27FC236}">
                <a16:creationId xmlns:a16="http://schemas.microsoft.com/office/drawing/2014/main" id="{96AC3D25-AD88-CAC4-EE19-5AA0C007C49E}"/>
              </a:ext>
            </a:extLst>
          </p:cNvPr>
          <p:cNvSpPr>
            <a:spLocks noGrp="1"/>
          </p:cNvSpPr>
          <p:nvPr>
            <p:ph type="subTitle" idx="1"/>
          </p:nvPr>
        </p:nvSpPr>
        <p:spPr/>
        <p:txBody>
          <a:bodyPr/>
          <a:lstStyle/>
          <a:p>
            <a:r>
              <a:rPr lang="de-DE" dirty="0"/>
              <a:t>Company </a:t>
            </a:r>
            <a:r>
              <a:rPr lang="de-DE" dirty="0" err="1"/>
              <a:t>Presentation</a:t>
            </a:r>
            <a:endParaRPr lang="de-DE" dirty="0"/>
          </a:p>
        </p:txBody>
      </p:sp>
      <p:sp>
        <p:nvSpPr>
          <p:cNvPr id="4" name="Textplatzhalter 3">
            <a:extLst>
              <a:ext uri="{FF2B5EF4-FFF2-40B4-BE49-F238E27FC236}">
                <a16:creationId xmlns:a16="http://schemas.microsoft.com/office/drawing/2014/main" id="{50B96967-AD52-8EB1-670E-B5761E212040}"/>
              </a:ext>
            </a:extLst>
          </p:cNvPr>
          <p:cNvSpPr>
            <a:spLocks noGrp="1"/>
          </p:cNvSpPr>
          <p:nvPr>
            <p:ph type="body" sz="quarter" idx="13"/>
          </p:nvPr>
        </p:nvSpPr>
        <p:spPr/>
        <p:txBody>
          <a:bodyPr/>
          <a:lstStyle/>
          <a:p>
            <a:r>
              <a:rPr lang="de-DE" dirty="0"/>
              <a:t>Mannheim, March 07, 2025</a:t>
            </a:r>
          </a:p>
        </p:txBody>
      </p:sp>
    </p:spTree>
    <p:extLst>
      <p:ext uri="{BB962C8B-B14F-4D97-AF65-F5344CB8AC3E}">
        <p14:creationId xmlns:p14="http://schemas.microsoft.com/office/powerpoint/2010/main" val="343380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4A9C543-C43B-4AEE-86B1-7209F5E01E0D}"/>
              </a:ext>
            </a:extLst>
          </p:cNvPr>
          <p:cNvSpPr>
            <a:spLocks noGrp="1"/>
          </p:cNvSpPr>
          <p:nvPr>
            <p:ph type="body" sz="quarter" idx="13"/>
          </p:nvPr>
        </p:nvSpPr>
        <p:spPr/>
        <p:txBody>
          <a:bodyPr/>
          <a:lstStyle/>
          <a:p>
            <a:endParaRPr lang="de-DE"/>
          </a:p>
        </p:txBody>
      </p:sp>
      <p:sp>
        <p:nvSpPr>
          <p:cNvPr id="2" name="Titel 1">
            <a:extLst>
              <a:ext uri="{FF2B5EF4-FFF2-40B4-BE49-F238E27FC236}">
                <a16:creationId xmlns:a16="http://schemas.microsoft.com/office/drawing/2014/main" id="{BB0CA01A-B3B1-493B-AFDB-D54019B5302B}"/>
              </a:ext>
            </a:extLst>
          </p:cNvPr>
          <p:cNvSpPr>
            <a:spLocks noGrp="1"/>
          </p:cNvSpPr>
          <p:nvPr>
            <p:ph type="title"/>
          </p:nvPr>
        </p:nvSpPr>
        <p:spPr/>
        <p:txBody>
          <a:bodyPr/>
          <a:lstStyle/>
          <a:p>
            <a:r>
              <a:rPr lang="de-DE" dirty="0" err="1"/>
              <a:t>We</a:t>
            </a:r>
            <a:r>
              <a:rPr lang="de-DE" dirty="0"/>
              <a:t> </a:t>
            </a:r>
            <a:r>
              <a:rPr lang="de-DE" dirty="0" err="1"/>
              <a:t>make</a:t>
            </a:r>
            <a:r>
              <a:rPr lang="de-DE" dirty="0"/>
              <a:t> </a:t>
            </a:r>
            <a:r>
              <a:rPr lang="de-DE" dirty="0" err="1"/>
              <a:t>data</a:t>
            </a:r>
            <a:r>
              <a:rPr lang="de-DE" dirty="0"/>
              <a:t> </a:t>
            </a:r>
            <a:r>
              <a:rPr lang="de-DE" dirty="0" err="1"/>
              <a:t>analysis</a:t>
            </a:r>
            <a:r>
              <a:rPr lang="de-DE" dirty="0"/>
              <a:t> </a:t>
            </a:r>
            <a:r>
              <a:rPr lang="de-DE" dirty="0" err="1"/>
              <a:t>easily</a:t>
            </a:r>
            <a:r>
              <a:rPr lang="de-DE" dirty="0"/>
              <a:t> </a:t>
            </a:r>
            <a:r>
              <a:rPr lang="de-DE" dirty="0" err="1"/>
              <a:t>accessible</a:t>
            </a:r>
            <a:r>
              <a:rPr lang="de-DE" dirty="0"/>
              <a:t>.</a:t>
            </a:r>
          </a:p>
        </p:txBody>
      </p:sp>
      <p:sp>
        <p:nvSpPr>
          <p:cNvPr id="5" name="Foliennummernplatzhalter 4">
            <a:extLst>
              <a:ext uri="{FF2B5EF4-FFF2-40B4-BE49-F238E27FC236}">
                <a16:creationId xmlns:a16="http://schemas.microsoft.com/office/drawing/2014/main" id="{D27C16CA-6234-46F3-AF25-C05AF6431A55}"/>
              </a:ext>
            </a:extLst>
          </p:cNvPr>
          <p:cNvSpPr>
            <a:spLocks noGrp="1"/>
          </p:cNvSpPr>
          <p:nvPr>
            <p:ph type="sldNum" sz="quarter" idx="15"/>
          </p:nvPr>
        </p:nvSpPr>
        <p:spPr bwMode="gray">
          <a:xfrm>
            <a:off x="11745828" y="6598664"/>
            <a:ext cx="330298" cy="108000"/>
          </a:xfrm>
          <a:prstGeom prst="rect">
            <a:avLst/>
          </a:prstGeom>
        </p:spPr>
        <p:txBody>
          <a:bodyPr vert="horz" lIns="0" tIns="0" rIns="0" bIns="0" rtlCol="0" anchor="ctr"/>
          <a:lstStyle>
            <a:defPPr>
              <a:defRPr lang="en-US"/>
            </a:defPPr>
            <a:lvl1pPr marL="0" indent="0" algn="l" defTabSz="914423" rtl="0" eaLnBrk="1" latinLnBrk="0" hangingPunct="1">
              <a:lnSpc>
                <a:spcPct val="120000"/>
              </a:lnSpc>
              <a:spcBef>
                <a:spcPts val="600"/>
              </a:spcBef>
              <a:buFontTx/>
              <a:buNone/>
              <a:defRPr sz="8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fld id="{57EE7066-08DF-42FC-8771-47CB14ECA0EE}" type="slidenum">
              <a:rPr lang="de-DE" smtClean="0"/>
              <a:pPr/>
              <a:t>10</a:t>
            </a:fld>
            <a:endParaRPr lang="de-DE"/>
          </a:p>
        </p:txBody>
      </p:sp>
      <p:cxnSp>
        <p:nvCxnSpPr>
          <p:cNvPr id="67" name="Gerader Verbinder 66">
            <a:extLst>
              <a:ext uri="{FF2B5EF4-FFF2-40B4-BE49-F238E27FC236}">
                <a16:creationId xmlns:a16="http://schemas.microsoft.com/office/drawing/2014/main" id="{959C4DAE-6AF0-41AF-BCE0-DA5A6139CC96}"/>
              </a:ext>
            </a:extLst>
          </p:cNvPr>
          <p:cNvCxnSpPr>
            <a:cxnSpLocks/>
          </p:cNvCxnSpPr>
          <p:nvPr/>
        </p:nvCxnSpPr>
        <p:spPr>
          <a:xfrm>
            <a:off x="334963" y="3843853"/>
            <a:ext cx="11520000"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grpSp>
        <p:nvGrpSpPr>
          <p:cNvPr id="20" name="Gruppieren 19">
            <a:extLst>
              <a:ext uri="{FF2B5EF4-FFF2-40B4-BE49-F238E27FC236}">
                <a16:creationId xmlns:a16="http://schemas.microsoft.com/office/drawing/2014/main" id="{7510D529-9166-0EAE-A11D-FD1ACBA781B0}"/>
              </a:ext>
            </a:extLst>
          </p:cNvPr>
          <p:cNvGrpSpPr/>
          <p:nvPr/>
        </p:nvGrpSpPr>
        <p:grpSpPr>
          <a:xfrm>
            <a:off x="1143704" y="1452199"/>
            <a:ext cx="2772398" cy="2468494"/>
            <a:chOff x="1501149" y="1452199"/>
            <a:chExt cx="2772398" cy="2468494"/>
          </a:xfrm>
        </p:grpSpPr>
        <p:cxnSp>
          <p:nvCxnSpPr>
            <p:cNvPr id="70" name="Gerader Verbinder 69">
              <a:extLst>
                <a:ext uri="{FF2B5EF4-FFF2-40B4-BE49-F238E27FC236}">
                  <a16:creationId xmlns:a16="http://schemas.microsoft.com/office/drawing/2014/main" id="{7BFBE908-3FA3-4ADE-999B-6BC0C8744D42}"/>
                </a:ext>
              </a:extLst>
            </p:cNvPr>
            <p:cNvCxnSpPr>
              <a:cxnSpLocks/>
              <a:stCxn id="89" idx="4"/>
              <a:endCxn id="71" idx="0"/>
            </p:cNvCxnSpPr>
            <p:nvPr/>
          </p:nvCxnSpPr>
          <p:spPr>
            <a:xfrm flipH="1">
              <a:off x="1983795"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71" name="Ellipse 70">
              <a:extLst>
                <a:ext uri="{FF2B5EF4-FFF2-40B4-BE49-F238E27FC236}">
                  <a16:creationId xmlns:a16="http://schemas.microsoft.com/office/drawing/2014/main" id="{F7EB8985-E019-44E8-A6CA-B75A4225C22C}"/>
                </a:ext>
              </a:extLst>
            </p:cNvPr>
            <p:cNvSpPr>
              <a:spLocks noChangeAspect="1"/>
            </p:cNvSpPr>
            <p:nvPr/>
          </p:nvSpPr>
          <p:spPr>
            <a:xfrm>
              <a:off x="1911795"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73" name="Rechteck 72">
              <a:extLst>
                <a:ext uri="{FF2B5EF4-FFF2-40B4-BE49-F238E27FC236}">
                  <a16:creationId xmlns:a16="http://schemas.microsoft.com/office/drawing/2014/main" id="{3A7E5B36-F1F8-4271-885B-7BD45FCA8EDF}"/>
                </a:ext>
              </a:extLst>
            </p:cNvPr>
            <p:cNvSpPr/>
            <p:nvPr/>
          </p:nvSpPr>
          <p:spPr>
            <a:xfrm>
              <a:off x="2168183" y="2448297"/>
              <a:ext cx="2096196"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b="1" cap="all" dirty="0">
                  <a:latin typeface="+mj-lt"/>
                </a:rPr>
                <a:t>BI Dashboard</a:t>
              </a:r>
              <a:endParaRPr lang="de-DE" sz="1600" cap="all" dirty="0"/>
            </a:p>
          </p:txBody>
        </p:sp>
        <p:sp>
          <p:nvSpPr>
            <p:cNvPr id="89" name="Oval 5">
              <a:extLst>
                <a:ext uri="{FF2B5EF4-FFF2-40B4-BE49-F238E27FC236}">
                  <a16:creationId xmlns:a16="http://schemas.microsoft.com/office/drawing/2014/main" id="{60015B57-8C36-4F98-B06F-F6769AE44384}"/>
                </a:ext>
              </a:extLst>
            </p:cNvPr>
            <p:cNvSpPr>
              <a:spLocks noChangeAspect="1"/>
            </p:cNvSpPr>
            <p:nvPr/>
          </p:nvSpPr>
          <p:spPr>
            <a:xfrm>
              <a:off x="1501149"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sp>
          <p:nvSpPr>
            <p:cNvPr id="31" name="Rechteck 71">
              <a:extLst>
                <a:ext uri="{FF2B5EF4-FFF2-40B4-BE49-F238E27FC236}">
                  <a16:creationId xmlns:a16="http://schemas.microsoft.com/office/drawing/2014/main" id="{AD6CB12B-EAD0-4272-A0A0-960EC32CFF80}"/>
                </a:ext>
              </a:extLst>
            </p:cNvPr>
            <p:cNvSpPr txBox="1">
              <a:spLocks/>
            </p:cNvSpPr>
            <p:nvPr/>
          </p:nvSpPr>
          <p:spPr bwMode="gray">
            <a:xfrm>
              <a:off x="2168184" y="2787049"/>
              <a:ext cx="2105363"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err="1"/>
                <a:t>Showing</a:t>
              </a:r>
              <a:r>
                <a:rPr lang="de-DE" sz="1200" dirty="0"/>
                <a:t> </a:t>
              </a:r>
              <a:r>
                <a:rPr lang="de-DE" sz="1200" dirty="0" err="1"/>
                <a:t>numerous</a:t>
              </a:r>
              <a:r>
                <a:rPr lang="de-DE" sz="1200" dirty="0"/>
                <a:t> </a:t>
              </a:r>
              <a:r>
                <a:rPr lang="de-DE" sz="1200" dirty="0" err="1"/>
                <a:t>analyses</a:t>
              </a:r>
              <a:r>
                <a:rPr lang="de-DE" sz="1200" dirty="0"/>
                <a:t> and </a:t>
              </a:r>
              <a:r>
                <a:rPr lang="de-DE" sz="1200" dirty="0" err="1"/>
                <a:t>reports</a:t>
              </a:r>
              <a:r>
                <a:rPr lang="de-DE" sz="1200" dirty="0"/>
                <a:t>, </a:t>
              </a:r>
              <a:r>
                <a:rPr lang="de-DE" sz="1200" dirty="0" err="1"/>
                <a:t>our</a:t>
              </a:r>
              <a:r>
                <a:rPr lang="de-DE" sz="1200" dirty="0"/>
                <a:t> </a:t>
              </a:r>
              <a:r>
                <a:rPr lang="de-DE" sz="1200" dirty="0" err="1"/>
                <a:t>interactive</a:t>
              </a:r>
              <a:r>
                <a:rPr lang="de-DE" sz="1200" dirty="0"/>
                <a:t> </a:t>
              </a:r>
              <a:r>
                <a:rPr lang="de-DE" sz="1200" dirty="0" err="1"/>
                <a:t>dashboard</a:t>
              </a:r>
              <a:r>
                <a:rPr lang="de-DE" sz="1200" dirty="0"/>
                <a:t> </a:t>
              </a:r>
              <a:r>
                <a:rPr lang="de-DE" sz="1200" dirty="0" err="1"/>
                <a:t>supports</a:t>
              </a:r>
              <a:r>
                <a:rPr lang="de-DE" sz="1200" dirty="0"/>
                <a:t> </a:t>
              </a:r>
              <a:r>
                <a:rPr lang="de-DE" sz="1200" dirty="0" err="1"/>
                <a:t>the</a:t>
              </a:r>
              <a:r>
                <a:rPr lang="de-DE" sz="1200" dirty="0"/>
                <a:t> annual </a:t>
              </a:r>
              <a:r>
                <a:rPr lang="de-DE" sz="1200" dirty="0" err="1"/>
                <a:t>audit</a:t>
              </a:r>
              <a:r>
                <a:rPr lang="de-DE" sz="1200" dirty="0"/>
                <a:t>.</a:t>
              </a:r>
            </a:p>
          </p:txBody>
        </p:sp>
        <p:pic>
          <p:nvPicPr>
            <p:cNvPr id="7" name="Grafik 6" descr="Lupe mit einfarbiger Füllung">
              <a:extLst>
                <a:ext uri="{FF2B5EF4-FFF2-40B4-BE49-F238E27FC236}">
                  <a16:creationId xmlns:a16="http://schemas.microsoft.com/office/drawing/2014/main" id="{44E90943-DCCB-7115-B219-291CC1CE12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4282" y="1546949"/>
              <a:ext cx="739025" cy="739025"/>
            </a:xfrm>
            <a:prstGeom prst="rect">
              <a:avLst/>
            </a:prstGeom>
          </p:spPr>
        </p:pic>
      </p:grpSp>
      <p:grpSp>
        <p:nvGrpSpPr>
          <p:cNvPr id="19" name="Gruppieren 18">
            <a:extLst>
              <a:ext uri="{FF2B5EF4-FFF2-40B4-BE49-F238E27FC236}">
                <a16:creationId xmlns:a16="http://schemas.microsoft.com/office/drawing/2014/main" id="{1DA6C698-672C-B834-3C5F-17C83616D974}"/>
              </a:ext>
            </a:extLst>
          </p:cNvPr>
          <p:cNvGrpSpPr/>
          <p:nvPr/>
        </p:nvGrpSpPr>
        <p:grpSpPr>
          <a:xfrm>
            <a:off x="4625092" y="1452199"/>
            <a:ext cx="2796210" cy="2468494"/>
            <a:chOff x="4982537" y="1452199"/>
            <a:chExt cx="2796210" cy="2468494"/>
          </a:xfrm>
        </p:grpSpPr>
        <p:sp>
          <p:nvSpPr>
            <p:cNvPr id="76" name="Ellipse 75">
              <a:extLst>
                <a:ext uri="{FF2B5EF4-FFF2-40B4-BE49-F238E27FC236}">
                  <a16:creationId xmlns:a16="http://schemas.microsoft.com/office/drawing/2014/main" id="{F3F10B63-7CE2-4637-81EF-8D368E22CB8F}"/>
                </a:ext>
              </a:extLst>
            </p:cNvPr>
            <p:cNvSpPr>
              <a:spLocks noChangeAspect="1"/>
            </p:cNvSpPr>
            <p:nvPr/>
          </p:nvSpPr>
          <p:spPr>
            <a:xfrm>
              <a:off x="5393183"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1" name="Oval 5">
              <a:extLst>
                <a:ext uri="{FF2B5EF4-FFF2-40B4-BE49-F238E27FC236}">
                  <a16:creationId xmlns:a16="http://schemas.microsoft.com/office/drawing/2014/main" id="{FEB05D9A-D780-4105-9E87-BCB2E25C2DF7}"/>
                </a:ext>
              </a:extLst>
            </p:cNvPr>
            <p:cNvSpPr>
              <a:spLocks noChangeAspect="1"/>
            </p:cNvSpPr>
            <p:nvPr/>
          </p:nvSpPr>
          <p:spPr>
            <a:xfrm>
              <a:off x="4982537"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4" name="Gerader Verbinder 113">
              <a:extLst>
                <a:ext uri="{FF2B5EF4-FFF2-40B4-BE49-F238E27FC236}">
                  <a16:creationId xmlns:a16="http://schemas.microsoft.com/office/drawing/2014/main" id="{5CCF930E-74F4-4EC4-8AC9-8DACE739C3E3}"/>
                </a:ext>
              </a:extLst>
            </p:cNvPr>
            <p:cNvCxnSpPr>
              <a:cxnSpLocks/>
              <a:stCxn id="101" idx="4"/>
              <a:endCxn id="76" idx="0"/>
            </p:cNvCxnSpPr>
            <p:nvPr/>
          </p:nvCxnSpPr>
          <p:spPr>
            <a:xfrm flipH="1">
              <a:off x="5465183"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5" name="Rechteck 124">
              <a:extLst>
                <a:ext uri="{FF2B5EF4-FFF2-40B4-BE49-F238E27FC236}">
                  <a16:creationId xmlns:a16="http://schemas.microsoft.com/office/drawing/2014/main" id="{9C16B4B3-0452-4646-88A6-30E9659BC153}"/>
                </a:ext>
              </a:extLst>
            </p:cNvPr>
            <p:cNvSpPr/>
            <p:nvPr/>
          </p:nvSpPr>
          <p:spPr>
            <a:xfrm>
              <a:off x="5673382" y="2448297"/>
              <a:ext cx="2105363"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err="1">
                  <a:latin typeface="+mj-lt"/>
                </a:rPr>
                <a:t>Insolvencies</a:t>
              </a:r>
              <a:endParaRPr lang="de-DE" sz="1600" cap="all" dirty="0">
                <a:latin typeface="+mj-lt"/>
              </a:endParaRPr>
            </a:p>
          </p:txBody>
        </p:sp>
        <p:sp>
          <p:nvSpPr>
            <p:cNvPr id="37" name="Rechteck 123">
              <a:extLst>
                <a:ext uri="{FF2B5EF4-FFF2-40B4-BE49-F238E27FC236}">
                  <a16:creationId xmlns:a16="http://schemas.microsoft.com/office/drawing/2014/main" id="{E8F6D779-C098-4027-B63B-DA2E7E91C2CA}"/>
                </a:ext>
              </a:extLst>
            </p:cNvPr>
            <p:cNvSpPr txBox="1">
              <a:spLocks/>
            </p:cNvSpPr>
            <p:nvPr/>
          </p:nvSpPr>
          <p:spPr bwMode="gray">
            <a:xfrm>
              <a:off x="5673384" y="2787049"/>
              <a:ext cx="2105363" cy="64447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err="1"/>
                <a:t>We</a:t>
              </a:r>
              <a:r>
                <a:rPr lang="de-DE" sz="1200" dirty="0"/>
                <a:t> </a:t>
              </a:r>
              <a:r>
                <a:rPr lang="de-DE" sz="1200" dirty="0" err="1"/>
                <a:t>are</a:t>
              </a:r>
              <a:r>
                <a:rPr lang="de-DE" sz="1200" dirty="0"/>
                <a:t> </a:t>
              </a:r>
              <a:r>
                <a:rPr lang="de-DE" sz="1200" dirty="0" err="1"/>
                <a:t>automating</a:t>
              </a:r>
              <a:r>
                <a:rPr lang="de-DE" sz="1200" dirty="0"/>
                <a:t> </a:t>
              </a:r>
              <a:r>
                <a:rPr lang="de-DE" sz="1200" dirty="0" err="1"/>
                <a:t>the</a:t>
              </a:r>
              <a:r>
                <a:rPr lang="de-DE" sz="1200" dirty="0"/>
                <a:t> check </a:t>
              </a:r>
              <a:r>
                <a:rPr lang="de-DE" sz="1200" dirty="0" err="1"/>
                <a:t>for</a:t>
              </a:r>
              <a:r>
                <a:rPr lang="de-DE" sz="1200" dirty="0"/>
                <a:t> insolvent </a:t>
              </a:r>
              <a:r>
                <a:rPr lang="de-DE" sz="1200" dirty="0" err="1"/>
                <a:t>business</a:t>
              </a:r>
              <a:r>
                <a:rPr lang="de-DE" sz="1200" dirty="0"/>
                <a:t> </a:t>
              </a:r>
              <a:r>
                <a:rPr lang="de-DE" sz="1200" dirty="0" err="1"/>
                <a:t>partners</a:t>
              </a:r>
              <a:r>
                <a:rPr lang="de-DE" sz="1200" dirty="0"/>
                <a:t> </a:t>
              </a:r>
              <a:r>
                <a:rPr lang="de-DE" sz="1200" dirty="0" err="1"/>
                <a:t>of</a:t>
              </a:r>
              <a:r>
                <a:rPr lang="de-DE" sz="1200" dirty="0"/>
                <a:t> </a:t>
              </a:r>
              <a:r>
                <a:rPr lang="de-DE" sz="1200" dirty="0" err="1"/>
                <a:t>our</a:t>
              </a:r>
              <a:r>
                <a:rPr lang="de-DE" sz="1200" dirty="0"/>
                <a:t> </a:t>
              </a:r>
              <a:r>
                <a:rPr lang="de-DE" sz="1200" dirty="0" err="1"/>
                <a:t>clients</a:t>
              </a:r>
              <a:r>
                <a:rPr lang="de-DE" sz="1200" dirty="0"/>
                <a:t>..</a:t>
              </a:r>
            </a:p>
          </p:txBody>
        </p:sp>
        <p:pic>
          <p:nvPicPr>
            <p:cNvPr id="9" name="Grafik 8" descr="Fliegendes Geld mit einfarbiger Füllung">
              <a:extLst>
                <a:ext uri="{FF2B5EF4-FFF2-40B4-BE49-F238E27FC236}">
                  <a16:creationId xmlns:a16="http://schemas.microsoft.com/office/drawing/2014/main" id="{1B8D5686-053E-3C06-B4E1-E1DFD562A8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015" y="1527759"/>
              <a:ext cx="828000" cy="828000"/>
            </a:xfrm>
            <a:prstGeom prst="rect">
              <a:avLst/>
            </a:prstGeom>
          </p:spPr>
        </p:pic>
      </p:grpSp>
      <p:grpSp>
        <p:nvGrpSpPr>
          <p:cNvPr id="6" name="Gruppieren 5">
            <a:extLst>
              <a:ext uri="{FF2B5EF4-FFF2-40B4-BE49-F238E27FC236}">
                <a16:creationId xmlns:a16="http://schemas.microsoft.com/office/drawing/2014/main" id="{DF904A77-F6D9-F038-3306-A481D2B19408}"/>
              </a:ext>
            </a:extLst>
          </p:cNvPr>
          <p:cNvGrpSpPr/>
          <p:nvPr/>
        </p:nvGrpSpPr>
        <p:grpSpPr>
          <a:xfrm>
            <a:off x="8106479" y="1452199"/>
            <a:ext cx="3268992" cy="2468494"/>
            <a:chOff x="8106479" y="1452199"/>
            <a:chExt cx="3268992" cy="2468494"/>
          </a:xfrm>
        </p:grpSpPr>
        <p:sp>
          <p:nvSpPr>
            <p:cNvPr id="78" name="Ellipse 77">
              <a:extLst>
                <a:ext uri="{FF2B5EF4-FFF2-40B4-BE49-F238E27FC236}">
                  <a16:creationId xmlns:a16="http://schemas.microsoft.com/office/drawing/2014/main" id="{FE30249F-0D41-4C7F-AB0E-A3B6BB3E9661}"/>
                </a:ext>
              </a:extLst>
            </p:cNvPr>
            <p:cNvSpPr>
              <a:spLocks noChangeAspect="1"/>
            </p:cNvSpPr>
            <p:nvPr/>
          </p:nvSpPr>
          <p:spPr>
            <a:xfrm>
              <a:off x="8517125"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4" name="Oval 5">
              <a:extLst>
                <a:ext uri="{FF2B5EF4-FFF2-40B4-BE49-F238E27FC236}">
                  <a16:creationId xmlns:a16="http://schemas.microsoft.com/office/drawing/2014/main" id="{DDD65623-6940-4D05-978C-649BA34E0549}"/>
                </a:ext>
              </a:extLst>
            </p:cNvPr>
            <p:cNvSpPr>
              <a:spLocks noChangeAspect="1"/>
            </p:cNvSpPr>
            <p:nvPr/>
          </p:nvSpPr>
          <p:spPr>
            <a:xfrm>
              <a:off x="8106479"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sp>
          <p:nvSpPr>
            <p:cNvPr id="112" name="Rechteck 111">
              <a:extLst>
                <a:ext uri="{FF2B5EF4-FFF2-40B4-BE49-F238E27FC236}">
                  <a16:creationId xmlns:a16="http://schemas.microsoft.com/office/drawing/2014/main" id="{6646D9D4-B436-4CE5-9740-0A2DDAB89B6C}"/>
                </a:ext>
              </a:extLst>
            </p:cNvPr>
            <p:cNvSpPr/>
            <p:nvPr/>
          </p:nvSpPr>
          <p:spPr>
            <a:xfrm>
              <a:off x="8763986" y="2424199"/>
              <a:ext cx="2611485" cy="274922"/>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latin typeface="+mj-lt"/>
                </a:rPr>
                <a:t>Branch </a:t>
              </a:r>
              <a:r>
                <a:rPr lang="de-DE" sz="1600" cap="all" dirty="0" err="1">
                  <a:latin typeface="+mj-lt"/>
                </a:rPr>
                <a:t>reports</a:t>
              </a:r>
              <a:endParaRPr lang="de-DE" sz="1600" cap="all" dirty="0">
                <a:latin typeface="+mj-lt"/>
              </a:endParaRPr>
            </a:p>
          </p:txBody>
        </p:sp>
        <p:cxnSp>
          <p:nvCxnSpPr>
            <p:cNvPr id="113" name="Gerader Verbinder 112">
              <a:extLst>
                <a:ext uri="{FF2B5EF4-FFF2-40B4-BE49-F238E27FC236}">
                  <a16:creationId xmlns:a16="http://schemas.microsoft.com/office/drawing/2014/main" id="{A3009D0A-AB9D-445E-A6BE-5810EEDFCD09}"/>
                </a:ext>
              </a:extLst>
            </p:cNvPr>
            <p:cNvCxnSpPr>
              <a:cxnSpLocks/>
              <a:stCxn id="104" idx="4"/>
            </p:cNvCxnSpPr>
            <p:nvPr/>
          </p:nvCxnSpPr>
          <p:spPr>
            <a:xfrm flipH="1">
              <a:off x="8589125"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8" name="Rechteck 110">
              <a:extLst>
                <a:ext uri="{FF2B5EF4-FFF2-40B4-BE49-F238E27FC236}">
                  <a16:creationId xmlns:a16="http://schemas.microsoft.com/office/drawing/2014/main" id="{ABDD00B8-663E-4518-BA86-8B21264E6891}"/>
                </a:ext>
              </a:extLst>
            </p:cNvPr>
            <p:cNvSpPr txBox="1">
              <a:spLocks/>
            </p:cNvSpPr>
            <p:nvPr/>
          </p:nvSpPr>
          <p:spPr bwMode="gray">
            <a:xfrm>
              <a:off x="8763989" y="2787049"/>
              <a:ext cx="2105363"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err="1"/>
                <a:t>We</a:t>
              </a:r>
              <a:r>
                <a:rPr lang="de-DE" sz="1200" dirty="0"/>
                <a:t> </a:t>
              </a:r>
              <a:r>
                <a:rPr lang="de-DE" sz="1200" dirty="0" err="1"/>
                <a:t>always</a:t>
              </a:r>
              <a:r>
                <a:rPr lang="de-DE" sz="1200" dirty="0"/>
                <a:t> off </a:t>
              </a:r>
              <a:r>
                <a:rPr lang="de-DE" sz="1200" dirty="0" err="1"/>
                <a:t>up</a:t>
              </a:r>
              <a:r>
                <a:rPr lang="de-DE" sz="1200" dirty="0"/>
                <a:t>-</a:t>
              </a:r>
              <a:r>
                <a:rPr lang="de-DE" sz="1200" dirty="0" err="1"/>
                <a:t>to</a:t>
              </a:r>
              <a:r>
                <a:rPr lang="de-DE" sz="1200" dirty="0"/>
                <a:t>-date, </a:t>
              </a:r>
              <a:r>
                <a:rPr lang="de-DE" sz="1200" dirty="0" err="1"/>
                <a:t>anonymized</a:t>
              </a:r>
              <a:r>
                <a:rPr lang="de-DE" sz="1200" dirty="0"/>
                <a:t> KPIs </a:t>
              </a:r>
              <a:r>
                <a:rPr lang="de-DE" sz="1200" dirty="0" err="1"/>
                <a:t>stemming</a:t>
              </a:r>
              <a:r>
                <a:rPr lang="de-DE" sz="1200" dirty="0"/>
                <a:t> </a:t>
              </a:r>
              <a:r>
                <a:rPr lang="de-DE" sz="1200" dirty="0" err="1"/>
                <a:t>from</a:t>
              </a:r>
              <a:r>
                <a:rPr lang="de-DE" sz="1200" dirty="0"/>
                <a:t> </a:t>
              </a:r>
              <a:r>
                <a:rPr lang="de-DE" sz="1200" dirty="0" err="1"/>
                <a:t>our</a:t>
              </a:r>
              <a:r>
                <a:rPr lang="de-DE" sz="1200" dirty="0"/>
                <a:t> </a:t>
              </a:r>
              <a:r>
                <a:rPr lang="de-DE" sz="1200" dirty="0" err="1"/>
                <a:t>audit</a:t>
              </a:r>
              <a:r>
                <a:rPr lang="de-DE" sz="1200" dirty="0"/>
                <a:t> </a:t>
              </a:r>
              <a:r>
                <a:rPr lang="de-DE" sz="1200" dirty="0" err="1"/>
                <a:t>clients</a:t>
              </a:r>
              <a:r>
                <a:rPr lang="de-DE" sz="1200" dirty="0"/>
                <a:t> </a:t>
              </a:r>
              <a:r>
                <a:rPr lang="de-DE" sz="1200" dirty="0" err="1"/>
                <a:t>to</a:t>
              </a:r>
              <a:r>
                <a:rPr lang="de-DE" sz="1200" dirty="0"/>
                <a:t> </a:t>
              </a:r>
              <a:r>
                <a:rPr lang="de-DE" sz="1200" dirty="0" err="1"/>
                <a:t>be</a:t>
              </a:r>
              <a:r>
                <a:rPr lang="de-DE" sz="1200" dirty="0"/>
                <a:t> </a:t>
              </a:r>
              <a:r>
                <a:rPr lang="de-DE" sz="1200" dirty="0" err="1"/>
                <a:t>downloaded</a:t>
              </a:r>
              <a:r>
                <a:rPr lang="de-DE" sz="1200" dirty="0"/>
                <a:t> </a:t>
              </a:r>
              <a:r>
                <a:rPr lang="de-DE" sz="1200" dirty="0" err="1"/>
                <a:t>as</a:t>
              </a:r>
              <a:r>
                <a:rPr lang="de-DE" sz="1200" dirty="0"/>
                <a:t> PDF </a:t>
              </a:r>
              <a:r>
                <a:rPr lang="de-DE" sz="1200" dirty="0" err="1"/>
                <a:t>or</a:t>
              </a:r>
              <a:r>
                <a:rPr lang="de-DE" sz="1200" dirty="0"/>
                <a:t> Excel.</a:t>
              </a:r>
            </a:p>
          </p:txBody>
        </p:sp>
        <p:pic>
          <p:nvPicPr>
            <p:cNvPr id="11" name="Grafik 10" descr="Telearbeit mit einfarbiger Füllung">
              <a:extLst>
                <a:ext uri="{FF2B5EF4-FFF2-40B4-BE49-F238E27FC236}">
                  <a16:creationId xmlns:a16="http://schemas.microsoft.com/office/drawing/2014/main" id="{997CB300-A531-094D-72AB-478B458DF1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3408" y="1539711"/>
              <a:ext cx="800727" cy="800727"/>
            </a:xfrm>
            <a:prstGeom prst="rect">
              <a:avLst/>
            </a:prstGeom>
          </p:spPr>
        </p:pic>
      </p:grpSp>
      <p:grpSp>
        <p:nvGrpSpPr>
          <p:cNvPr id="28" name="Gruppieren 27">
            <a:extLst>
              <a:ext uri="{FF2B5EF4-FFF2-40B4-BE49-F238E27FC236}">
                <a16:creationId xmlns:a16="http://schemas.microsoft.com/office/drawing/2014/main" id="{844D4F37-CDED-C306-8706-141CD4A0D3B4}"/>
              </a:ext>
            </a:extLst>
          </p:cNvPr>
          <p:cNvGrpSpPr/>
          <p:nvPr/>
        </p:nvGrpSpPr>
        <p:grpSpPr>
          <a:xfrm>
            <a:off x="355194" y="3776693"/>
            <a:ext cx="3015246" cy="2343883"/>
            <a:chOff x="3241843" y="3776693"/>
            <a:chExt cx="3015246" cy="2343883"/>
          </a:xfrm>
        </p:grpSpPr>
        <p:sp>
          <p:nvSpPr>
            <p:cNvPr id="75" name="Ellipse 74">
              <a:extLst>
                <a:ext uri="{FF2B5EF4-FFF2-40B4-BE49-F238E27FC236}">
                  <a16:creationId xmlns:a16="http://schemas.microsoft.com/office/drawing/2014/main" id="{756BF100-6BB3-4648-AF19-995F954BE2E2}"/>
                </a:ext>
              </a:extLst>
            </p:cNvPr>
            <p:cNvSpPr>
              <a:spLocks noChangeAspect="1"/>
            </p:cNvSpPr>
            <p:nvPr/>
          </p:nvSpPr>
          <p:spPr>
            <a:xfrm>
              <a:off x="36524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10" name="Oval 5">
              <a:extLst>
                <a:ext uri="{FF2B5EF4-FFF2-40B4-BE49-F238E27FC236}">
                  <a16:creationId xmlns:a16="http://schemas.microsoft.com/office/drawing/2014/main" id="{3B128718-8043-4478-85DA-89C5F8BCF03E}"/>
                </a:ext>
              </a:extLst>
            </p:cNvPr>
            <p:cNvSpPr>
              <a:spLocks noChangeAspect="1"/>
            </p:cNvSpPr>
            <p:nvPr/>
          </p:nvSpPr>
          <p:spPr>
            <a:xfrm>
              <a:off x="3241843" y="5148576"/>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5" name="Gerader Verbinder 114">
              <a:extLst>
                <a:ext uri="{FF2B5EF4-FFF2-40B4-BE49-F238E27FC236}">
                  <a16:creationId xmlns:a16="http://schemas.microsoft.com/office/drawing/2014/main" id="{BF6F867B-DD03-49EB-8585-B93D99002AA7}"/>
                </a:ext>
              </a:extLst>
            </p:cNvPr>
            <p:cNvCxnSpPr>
              <a:cxnSpLocks/>
              <a:endCxn id="110" idx="0"/>
            </p:cNvCxnSpPr>
            <p:nvPr/>
          </p:nvCxnSpPr>
          <p:spPr>
            <a:xfrm>
              <a:off x="3724489" y="3920694"/>
              <a:ext cx="0" cy="1227882"/>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A09A55E-748C-40D0-A448-BCB30209C64E}"/>
                </a:ext>
              </a:extLst>
            </p:cNvPr>
            <p:cNvSpPr/>
            <p:nvPr/>
          </p:nvSpPr>
          <p:spPr>
            <a:xfrm>
              <a:off x="3911371" y="403965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latin typeface="+mj-lt"/>
                </a:rPr>
                <a:t>AUDIT </a:t>
              </a:r>
              <a:r>
                <a:rPr lang="de-DE" sz="1600" cap="all" dirty="0" err="1">
                  <a:latin typeface="+mj-lt"/>
                </a:rPr>
                <a:t>Overview</a:t>
              </a:r>
              <a:endParaRPr lang="de-DE" sz="1600" cap="all" dirty="0">
                <a:latin typeface="+mj-lt"/>
              </a:endParaRPr>
            </a:p>
          </p:txBody>
        </p:sp>
        <p:sp>
          <p:nvSpPr>
            <p:cNvPr id="39" name="Rechteck 121">
              <a:extLst>
                <a:ext uri="{FF2B5EF4-FFF2-40B4-BE49-F238E27FC236}">
                  <a16:creationId xmlns:a16="http://schemas.microsoft.com/office/drawing/2014/main" id="{BB30CCC5-6A12-42ED-B5B5-FC976C70A022}"/>
                </a:ext>
              </a:extLst>
            </p:cNvPr>
            <p:cNvSpPr txBox="1">
              <a:spLocks/>
            </p:cNvSpPr>
            <p:nvPr/>
          </p:nvSpPr>
          <p:spPr bwMode="gray">
            <a:xfrm>
              <a:off x="3911371" y="4378408"/>
              <a:ext cx="2345718" cy="64447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err="1"/>
                <a:t>Our</a:t>
              </a:r>
              <a:r>
                <a:rPr lang="de-DE" sz="1200" dirty="0"/>
                <a:t> </a:t>
              </a:r>
              <a:r>
                <a:rPr lang="de-DE" sz="1200" dirty="0" err="1"/>
                <a:t>tool</a:t>
              </a:r>
              <a:r>
                <a:rPr lang="de-DE" sz="1200" dirty="0"/>
                <a:t> </a:t>
              </a:r>
              <a:r>
                <a:rPr lang="de-DE" sz="1200" dirty="0" err="1"/>
                <a:t>provides</a:t>
              </a:r>
              <a:r>
                <a:rPr lang="de-DE" sz="1200" dirty="0"/>
                <a:t> </a:t>
              </a:r>
              <a:r>
                <a:rPr lang="de-DE" sz="1200" dirty="0" err="1"/>
                <a:t>transparency</a:t>
              </a:r>
              <a:r>
                <a:rPr lang="de-DE" sz="1200" dirty="0"/>
                <a:t> </a:t>
              </a:r>
              <a:r>
                <a:rPr lang="de-DE" sz="1200" dirty="0" err="1"/>
                <a:t>during</a:t>
              </a:r>
              <a:r>
                <a:rPr lang="de-DE" sz="1200" dirty="0"/>
                <a:t> </a:t>
              </a:r>
              <a:r>
                <a:rPr lang="de-DE" sz="1200" dirty="0" err="1"/>
                <a:t>the</a:t>
              </a:r>
              <a:r>
                <a:rPr lang="de-DE" sz="1200" dirty="0"/>
                <a:t> annual </a:t>
              </a:r>
              <a:r>
                <a:rPr lang="de-DE" sz="1200" dirty="0" err="1"/>
                <a:t>audit</a:t>
              </a:r>
              <a:r>
                <a:rPr lang="de-DE" sz="1200" dirty="0"/>
                <a:t> </a:t>
              </a:r>
              <a:r>
                <a:rPr lang="de-DE" sz="1200" dirty="0" err="1"/>
                <a:t>process</a:t>
              </a:r>
              <a:r>
                <a:rPr lang="de-DE" sz="1200" dirty="0"/>
                <a:t> and </a:t>
              </a:r>
              <a:r>
                <a:rPr lang="de-DE" sz="1200" dirty="0" err="1"/>
                <a:t>automates</a:t>
              </a:r>
              <a:r>
                <a:rPr lang="de-DE" sz="1200" dirty="0"/>
                <a:t> </a:t>
              </a:r>
              <a:r>
                <a:rPr lang="de-DE" sz="1200" dirty="0" err="1"/>
                <a:t>selected</a:t>
              </a:r>
              <a:r>
                <a:rPr lang="de-DE" sz="1200" dirty="0"/>
                <a:t> </a:t>
              </a:r>
              <a:r>
                <a:rPr lang="de-DE" sz="1200" dirty="0" err="1"/>
                <a:t>steps</a:t>
              </a:r>
              <a:r>
                <a:rPr lang="de-DE" sz="1200" dirty="0"/>
                <a:t>.</a:t>
              </a:r>
            </a:p>
          </p:txBody>
        </p:sp>
        <p:pic>
          <p:nvPicPr>
            <p:cNvPr id="13" name="Grafik 12" descr="Webdesign mit einfarbiger Füllung">
              <a:extLst>
                <a:ext uri="{FF2B5EF4-FFF2-40B4-BE49-F238E27FC236}">
                  <a16:creationId xmlns:a16="http://schemas.microsoft.com/office/drawing/2014/main" id="{6D715FB2-30A2-7EBD-97BF-60A84E7E1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63140" y="5263508"/>
              <a:ext cx="722697" cy="722697"/>
            </a:xfrm>
            <a:prstGeom prst="rect">
              <a:avLst/>
            </a:prstGeom>
          </p:spPr>
        </p:pic>
      </p:grpSp>
      <p:grpSp>
        <p:nvGrpSpPr>
          <p:cNvPr id="26" name="Gruppieren 25">
            <a:extLst>
              <a:ext uri="{FF2B5EF4-FFF2-40B4-BE49-F238E27FC236}">
                <a16:creationId xmlns:a16="http://schemas.microsoft.com/office/drawing/2014/main" id="{C6A63FC4-9EAF-36B1-1B5F-18836DB051BA}"/>
              </a:ext>
            </a:extLst>
          </p:cNvPr>
          <p:cNvGrpSpPr/>
          <p:nvPr/>
        </p:nvGrpSpPr>
        <p:grpSpPr>
          <a:xfrm>
            <a:off x="3021932" y="3776693"/>
            <a:ext cx="3015245" cy="2309431"/>
            <a:chOff x="6723231" y="3776693"/>
            <a:chExt cx="3015245" cy="2309431"/>
          </a:xfrm>
        </p:grpSpPr>
        <p:sp>
          <p:nvSpPr>
            <p:cNvPr id="77" name="Ellipse 76">
              <a:extLst>
                <a:ext uri="{FF2B5EF4-FFF2-40B4-BE49-F238E27FC236}">
                  <a16:creationId xmlns:a16="http://schemas.microsoft.com/office/drawing/2014/main" id="{DF4582A8-45D2-413A-B082-ACD40CB03C67}"/>
                </a:ext>
              </a:extLst>
            </p:cNvPr>
            <p:cNvSpPr>
              <a:spLocks noChangeAspect="1"/>
            </p:cNvSpPr>
            <p:nvPr/>
          </p:nvSpPr>
          <p:spPr>
            <a:xfrm>
              <a:off x="7133877"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7" name="Oval 5">
              <a:extLst>
                <a:ext uri="{FF2B5EF4-FFF2-40B4-BE49-F238E27FC236}">
                  <a16:creationId xmlns:a16="http://schemas.microsoft.com/office/drawing/2014/main" id="{6DCB9E0D-D15B-46C8-871E-93EAB50265F7}"/>
                </a:ext>
              </a:extLst>
            </p:cNvPr>
            <p:cNvSpPr>
              <a:spLocks noChangeAspect="1"/>
            </p:cNvSpPr>
            <p:nvPr/>
          </p:nvSpPr>
          <p:spPr>
            <a:xfrm>
              <a:off x="6723231"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7" name="Gerader Verbinder 116">
              <a:extLst>
                <a:ext uri="{FF2B5EF4-FFF2-40B4-BE49-F238E27FC236}">
                  <a16:creationId xmlns:a16="http://schemas.microsoft.com/office/drawing/2014/main" id="{D7DFFCC9-85AF-4FF0-81AF-EF164F23FD99}"/>
                </a:ext>
              </a:extLst>
            </p:cNvPr>
            <p:cNvCxnSpPr>
              <a:cxnSpLocks/>
              <a:stCxn id="77" idx="4"/>
              <a:endCxn id="107" idx="0"/>
            </p:cNvCxnSpPr>
            <p:nvPr/>
          </p:nvCxnSpPr>
          <p:spPr>
            <a:xfrm>
              <a:off x="7205877"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1" name="Rechteck 120">
              <a:extLst>
                <a:ext uri="{FF2B5EF4-FFF2-40B4-BE49-F238E27FC236}">
                  <a16:creationId xmlns:a16="http://schemas.microsoft.com/office/drawing/2014/main" id="{5C6DE14B-AD3E-48D3-98A0-BD35E133BFED}"/>
                </a:ext>
              </a:extLst>
            </p:cNvPr>
            <p:cNvSpPr/>
            <p:nvPr/>
          </p:nvSpPr>
          <p:spPr>
            <a:xfrm>
              <a:off x="7392758" y="403965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solidFill>
                    <a:schemeClr val="tx2"/>
                  </a:solidFill>
                  <a:latin typeface="+mj-lt"/>
                </a:rPr>
                <a:t>Data </a:t>
              </a:r>
              <a:r>
                <a:rPr lang="de-DE" sz="1600" cap="all" dirty="0" err="1">
                  <a:solidFill>
                    <a:schemeClr val="tx2"/>
                  </a:solidFill>
                  <a:latin typeface="+mj-lt"/>
                </a:rPr>
                <a:t>lakehouse</a:t>
              </a:r>
              <a:endParaRPr lang="de-DE" sz="1600" cap="all" dirty="0">
                <a:solidFill>
                  <a:schemeClr val="tx2"/>
                </a:solidFill>
                <a:latin typeface="+mj-lt"/>
              </a:endParaRPr>
            </a:p>
          </p:txBody>
        </p:sp>
        <p:sp>
          <p:nvSpPr>
            <p:cNvPr id="40" name="Rechteck 119">
              <a:extLst>
                <a:ext uri="{FF2B5EF4-FFF2-40B4-BE49-F238E27FC236}">
                  <a16:creationId xmlns:a16="http://schemas.microsoft.com/office/drawing/2014/main" id="{FF419576-F501-4EF0-AF5B-BA1F2BA2576A}"/>
                </a:ext>
              </a:extLst>
            </p:cNvPr>
            <p:cNvSpPr txBox="1">
              <a:spLocks/>
            </p:cNvSpPr>
            <p:nvPr/>
          </p:nvSpPr>
          <p:spPr bwMode="gray">
            <a:xfrm>
              <a:off x="7392758" y="4378408"/>
              <a:ext cx="2345718"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err="1"/>
                <a:t>Our</a:t>
              </a:r>
              <a:r>
                <a:rPr lang="de-DE" sz="1200" dirty="0"/>
                <a:t> Data Lakehouse </a:t>
              </a:r>
              <a:r>
                <a:rPr lang="de-DE" sz="1200" dirty="0" err="1"/>
                <a:t>standardizes</a:t>
              </a:r>
              <a:r>
                <a:rPr lang="de-DE" sz="1200" dirty="0"/>
                <a:t> internal </a:t>
              </a:r>
              <a:r>
                <a:rPr lang="de-DE" sz="1200" dirty="0" err="1"/>
                <a:t>as</a:t>
              </a:r>
              <a:r>
                <a:rPr lang="de-DE" sz="1200" dirty="0"/>
                <a:t> </a:t>
              </a:r>
              <a:r>
                <a:rPr lang="de-DE" sz="1200" dirty="0" err="1"/>
                <a:t>well</a:t>
              </a:r>
              <a:r>
                <a:rPr lang="de-DE" sz="1200" dirty="0"/>
                <a:t> </a:t>
              </a:r>
              <a:r>
                <a:rPr lang="de-DE" sz="1200" dirty="0" err="1"/>
                <a:t>as</a:t>
              </a:r>
              <a:r>
                <a:rPr lang="de-DE" sz="1200" dirty="0"/>
                <a:t> external </a:t>
              </a:r>
              <a:r>
                <a:rPr lang="de-DE" sz="1200" dirty="0" err="1"/>
                <a:t>data</a:t>
              </a:r>
              <a:r>
                <a:rPr lang="de-DE" sz="1200" dirty="0"/>
                <a:t> </a:t>
              </a:r>
              <a:r>
                <a:rPr lang="de-DE" sz="1200" dirty="0" err="1"/>
                <a:t>sources</a:t>
              </a:r>
              <a:r>
                <a:rPr lang="de-DE" sz="1200" dirty="0"/>
                <a:t>, </a:t>
              </a:r>
              <a:r>
                <a:rPr lang="de-DE" sz="1200" dirty="0" err="1"/>
                <a:t>thus</a:t>
              </a:r>
              <a:r>
                <a:rPr lang="de-DE" sz="1200" dirty="0"/>
                <a:t> </a:t>
              </a:r>
              <a:r>
                <a:rPr lang="de-DE" sz="1200" dirty="0" err="1"/>
                <a:t>making</a:t>
              </a:r>
              <a:r>
                <a:rPr lang="de-DE" sz="1200" dirty="0"/>
                <a:t> </a:t>
              </a:r>
              <a:r>
                <a:rPr lang="de-DE" sz="1200" dirty="0" err="1"/>
                <a:t>the</a:t>
              </a:r>
              <a:r>
                <a:rPr lang="de-DE" sz="1200" dirty="0"/>
                <a:t> </a:t>
              </a:r>
              <a:r>
                <a:rPr lang="de-DE" sz="1200" dirty="0" err="1"/>
                <a:t>data</a:t>
              </a:r>
              <a:r>
                <a:rPr lang="de-DE" sz="1200" dirty="0"/>
                <a:t> </a:t>
              </a:r>
              <a:r>
                <a:rPr lang="de-DE" sz="1200" dirty="0" err="1"/>
                <a:t>easily</a:t>
              </a:r>
              <a:r>
                <a:rPr lang="de-DE" sz="1200" dirty="0"/>
                <a:t> </a:t>
              </a:r>
              <a:r>
                <a:rPr lang="de-DE" sz="1200" dirty="0" err="1"/>
                <a:t>accessible</a:t>
              </a:r>
              <a:r>
                <a:rPr lang="de-DE" sz="1200" dirty="0"/>
                <a:t>.</a:t>
              </a:r>
            </a:p>
          </p:txBody>
        </p:sp>
        <p:pic>
          <p:nvPicPr>
            <p:cNvPr id="15" name="Grafik 14" descr="Hochladen mit einfarbiger Füllung">
              <a:extLst>
                <a:ext uri="{FF2B5EF4-FFF2-40B4-BE49-F238E27FC236}">
                  <a16:creationId xmlns:a16="http://schemas.microsoft.com/office/drawing/2014/main" id="{6D06A730-4565-2DD5-C1CB-721B668687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16232" y="5206329"/>
              <a:ext cx="792000" cy="792000"/>
            </a:xfrm>
            <a:prstGeom prst="rect">
              <a:avLst/>
            </a:prstGeom>
          </p:spPr>
        </p:pic>
      </p:grpSp>
      <p:grpSp>
        <p:nvGrpSpPr>
          <p:cNvPr id="10" name="Gruppieren 9">
            <a:extLst>
              <a:ext uri="{FF2B5EF4-FFF2-40B4-BE49-F238E27FC236}">
                <a16:creationId xmlns:a16="http://schemas.microsoft.com/office/drawing/2014/main" id="{F58C46DE-5CA8-711E-ED22-233E047AB461}"/>
              </a:ext>
            </a:extLst>
          </p:cNvPr>
          <p:cNvGrpSpPr/>
          <p:nvPr/>
        </p:nvGrpSpPr>
        <p:grpSpPr>
          <a:xfrm>
            <a:off x="6217944" y="3776693"/>
            <a:ext cx="3025600" cy="2309431"/>
            <a:chOff x="7032594" y="3776693"/>
            <a:chExt cx="3025600" cy="2309431"/>
          </a:xfrm>
        </p:grpSpPr>
        <p:grpSp>
          <p:nvGrpSpPr>
            <p:cNvPr id="27" name="Gruppieren 26">
              <a:extLst>
                <a:ext uri="{FF2B5EF4-FFF2-40B4-BE49-F238E27FC236}">
                  <a16:creationId xmlns:a16="http://schemas.microsoft.com/office/drawing/2014/main" id="{7B909230-224A-A1CB-A42D-C48681CA871D}"/>
                </a:ext>
              </a:extLst>
            </p:cNvPr>
            <p:cNvGrpSpPr/>
            <p:nvPr/>
          </p:nvGrpSpPr>
          <p:grpSpPr>
            <a:xfrm>
              <a:off x="7032594" y="3776693"/>
              <a:ext cx="3025600" cy="2309431"/>
              <a:chOff x="9919243" y="3776693"/>
              <a:chExt cx="3025600" cy="2309431"/>
            </a:xfrm>
          </p:grpSpPr>
          <p:sp>
            <p:nvSpPr>
              <p:cNvPr id="17" name="Oval 5">
                <a:extLst>
                  <a:ext uri="{FF2B5EF4-FFF2-40B4-BE49-F238E27FC236}">
                    <a16:creationId xmlns:a16="http://schemas.microsoft.com/office/drawing/2014/main" id="{F43A0897-60E7-5559-E418-5A6F2D2E7902}"/>
                  </a:ext>
                </a:extLst>
              </p:cNvPr>
              <p:cNvSpPr>
                <a:spLocks noChangeAspect="1"/>
              </p:cNvSpPr>
              <p:nvPr/>
            </p:nvSpPr>
            <p:spPr>
              <a:xfrm>
                <a:off x="9919243"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25" name="Gruppieren 24">
                <a:extLst>
                  <a:ext uri="{FF2B5EF4-FFF2-40B4-BE49-F238E27FC236}">
                    <a16:creationId xmlns:a16="http://schemas.microsoft.com/office/drawing/2014/main" id="{C2F97F50-1E5A-12CA-87B2-FCF2B784DB5A}"/>
                  </a:ext>
                </a:extLst>
              </p:cNvPr>
              <p:cNvGrpSpPr/>
              <p:nvPr/>
            </p:nvGrpSpPr>
            <p:grpSpPr>
              <a:xfrm>
                <a:off x="10329889" y="3776693"/>
                <a:ext cx="2614954" cy="1337431"/>
                <a:chOff x="10329889" y="3776693"/>
                <a:chExt cx="2614954" cy="1337431"/>
              </a:xfrm>
            </p:grpSpPr>
            <p:sp>
              <p:nvSpPr>
                <p:cNvPr id="16" name="Ellipse 15">
                  <a:extLst>
                    <a:ext uri="{FF2B5EF4-FFF2-40B4-BE49-F238E27FC236}">
                      <a16:creationId xmlns:a16="http://schemas.microsoft.com/office/drawing/2014/main" id="{8B837067-5858-B57B-A550-FD25063B6FDD}"/>
                    </a:ext>
                  </a:extLst>
                </p:cNvPr>
                <p:cNvSpPr>
                  <a:spLocks noChangeAspect="1"/>
                </p:cNvSpPr>
                <p:nvPr/>
              </p:nvSpPr>
              <p:spPr>
                <a:xfrm>
                  <a:off x="103298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cxnSp>
              <p:nvCxnSpPr>
                <p:cNvPr id="18" name="Gerader Verbinder 17">
                  <a:extLst>
                    <a:ext uri="{FF2B5EF4-FFF2-40B4-BE49-F238E27FC236}">
                      <a16:creationId xmlns:a16="http://schemas.microsoft.com/office/drawing/2014/main" id="{DA4FD640-8F06-A3CD-6D67-B27C208593A0}"/>
                    </a:ext>
                  </a:extLst>
                </p:cNvPr>
                <p:cNvCxnSpPr>
                  <a:cxnSpLocks/>
                  <a:stCxn id="16" idx="4"/>
                  <a:endCxn id="17" idx="0"/>
                </p:cNvCxnSpPr>
                <p:nvPr/>
              </p:nvCxnSpPr>
              <p:spPr>
                <a:xfrm>
                  <a:off x="10401889"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FD9368CF-19D2-F1BF-0DDC-174DA36A2D33}"/>
                    </a:ext>
                  </a:extLst>
                </p:cNvPr>
                <p:cNvSpPr/>
                <p:nvPr/>
              </p:nvSpPr>
              <p:spPr>
                <a:xfrm>
                  <a:off x="10599125" y="403667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solidFill>
                        <a:schemeClr val="tx2"/>
                      </a:solidFill>
                      <a:latin typeface="+mj-lt"/>
                    </a:rPr>
                    <a:t>IDA Shop</a:t>
                  </a:r>
                </a:p>
              </p:txBody>
            </p:sp>
            <p:sp>
              <p:nvSpPr>
                <p:cNvPr id="22" name="Rechteck 119">
                  <a:extLst>
                    <a:ext uri="{FF2B5EF4-FFF2-40B4-BE49-F238E27FC236}">
                      <a16:creationId xmlns:a16="http://schemas.microsoft.com/office/drawing/2014/main" id="{BBB59BFD-4F04-4FFF-F1C8-A48BA35693A6}"/>
                    </a:ext>
                  </a:extLst>
                </p:cNvPr>
                <p:cNvSpPr txBox="1">
                  <a:spLocks/>
                </p:cNvSpPr>
                <p:nvPr/>
              </p:nvSpPr>
              <p:spPr bwMode="gray">
                <a:xfrm>
                  <a:off x="10599125" y="4375428"/>
                  <a:ext cx="2345718" cy="64447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a:t>A </a:t>
                  </a:r>
                  <a:r>
                    <a:rPr lang="de-DE" sz="1200" dirty="0" err="1"/>
                    <a:t>shop</a:t>
                  </a:r>
                  <a:r>
                    <a:rPr lang="de-DE" sz="1200" dirty="0"/>
                    <a:t> </a:t>
                  </a:r>
                  <a:r>
                    <a:rPr lang="de-DE" sz="1200" dirty="0" err="1"/>
                    <a:t>allows</a:t>
                  </a:r>
                  <a:r>
                    <a:rPr lang="de-DE" sz="1200" dirty="0"/>
                    <a:t> </a:t>
                  </a:r>
                  <a:r>
                    <a:rPr lang="de-DE" sz="1200" dirty="0" err="1"/>
                    <a:t>to</a:t>
                  </a:r>
                  <a:r>
                    <a:rPr lang="de-DE" sz="1200" dirty="0"/>
                    <a:t> </a:t>
                  </a:r>
                  <a:r>
                    <a:rPr lang="de-DE" sz="1200" dirty="0" err="1"/>
                    <a:t>download</a:t>
                  </a:r>
                  <a:r>
                    <a:rPr lang="de-DE" sz="1200" dirty="0"/>
                    <a:t> and </a:t>
                  </a:r>
                  <a:r>
                    <a:rPr lang="de-DE" sz="1200" dirty="0" err="1"/>
                    <a:t>parametrize</a:t>
                  </a:r>
                  <a:r>
                    <a:rPr lang="de-DE" sz="1200" dirty="0"/>
                    <a:t> </a:t>
                  </a:r>
                  <a:r>
                    <a:rPr lang="de-DE" sz="1200" dirty="0" err="1"/>
                    <a:t>data</a:t>
                  </a:r>
                  <a:r>
                    <a:rPr lang="de-DE" sz="1200" dirty="0"/>
                    <a:t> </a:t>
                  </a:r>
                  <a:r>
                    <a:rPr lang="de-DE" sz="1200" dirty="0" err="1"/>
                    <a:t>analayses</a:t>
                  </a:r>
                  <a:r>
                    <a:rPr lang="de-DE" sz="1200" dirty="0"/>
                    <a:t> on </a:t>
                  </a:r>
                  <a:r>
                    <a:rPr lang="de-DE" sz="1200" dirty="0" err="1"/>
                    <a:t>your</a:t>
                  </a:r>
                  <a:r>
                    <a:rPr lang="de-DE" sz="1200" dirty="0"/>
                    <a:t> own.</a:t>
                  </a:r>
                </a:p>
              </p:txBody>
            </p:sp>
          </p:grpSp>
        </p:grpSp>
        <p:pic>
          <p:nvPicPr>
            <p:cNvPr id="4" name="Grafik 3" descr="Warenkorb mit einfarbiger Füllung">
              <a:extLst>
                <a:ext uri="{FF2B5EF4-FFF2-40B4-BE49-F238E27FC236}">
                  <a16:creationId xmlns:a16="http://schemas.microsoft.com/office/drawing/2014/main" id="{079D7584-E073-0014-1540-D150D05AC0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16100" y="5238576"/>
              <a:ext cx="792000" cy="792000"/>
            </a:xfrm>
            <a:prstGeom prst="rect">
              <a:avLst/>
            </a:prstGeom>
          </p:spPr>
        </p:pic>
      </p:grpSp>
      <p:grpSp>
        <p:nvGrpSpPr>
          <p:cNvPr id="12" name="Gruppieren 11">
            <a:extLst>
              <a:ext uri="{FF2B5EF4-FFF2-40B4-BE49-F238E27FC236}">
                <a16:creationId xmlns:a16="http://schemas.microsoft.com/office/drawing/2014/main" id="{3D980D7D-5DC4-AF07-D128-DAF76A310968}"/>
              </a:ext>
            </a:extLst>
          </p:cNvPr>
          <p:cNvGrpSpPr/>
          <p:nvPr/>
        </p:nvGrpSpPr>
        <p:grpSpPr>
          <a:xfrm>
            <a:off x="9131482" y="3773714"/>
            <a:ext cx="3025600" cy="2309431"/>
            <a:chOff x="9946132" y="3773714"/>
            <a:chExt cx="3025600" cy="2309431"/>
          </a:xfrm>
        </p:grpSpPr>
        <p:grpSp>
          <p:nvGrpSpPr>
            <p:cNvPr id="29" name="Gruppieren 28">
              <a:extLst>
                <a:ext uri="{FF2B5EF4-FFF2-40B4-BE49-F238E27FC236}">
                  <a16:creationId xmlns:a16="http://schemas.microsoft.com/office/drawing/2014/main" id="{51FA64E7-D9A8-BF59-5E86-AA03A23D67D5}"/>
                </a:ext>
              </a:extLst>
            </p:cNvPr>
            <p:cNvGrpSpPr/>
            <p:nvPr/>
          </p:nvGrpSpPr>
          <p:grpSpPr>
            <a:xfrm>
              <a:off x="9946132" y="3773714"/>
              <a:ext cx="3025600" cy="2309431"/>
              <a:chOff x="9919243" y="3776693"/>
              <a:chExt cx="3025600" cy="2309431"/>
            </a:xfrm>
          </p:grpSpPr>
          <p:sp>
            <p:nvSpPr>
              <p:cNvPr id="30" name="Oval 5">
                <a:extLst>
                  <a:ext uri="{FF2B5EF4-FFF2-40B4-BE49-F238E27FC236}">
                    <a16:creationId xmlns:a16="http://schemas.microsoft.com/office/drawing/2014/main" id="{B0B690EB-EA15-BC60-AF30-84B86DCB857F}"/>
                  </a:ext>
                </a:extLst>
              </p:cNvPr>
              <p:cNvSpPr>
                <a:spLocks noChangeAspect="1"/>
              </p:cNvSpPr>
              <p:nvPr/>
            </p:nvSpPr>
            <p:spPr>
              <a:xfrm>
                <a:off x="9919243"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32" name="Gruppieren 31">
                <a:extLst>
                  <a:ext uri="{FF2B5EF4-FFF2-40B4-BE49-F238E27FC236}">
                    <a16:creationId xmlns:a16="http://schemas.microsoft.com/office/drawing/2014/main" id="{C96D405D-CB39-6BBA-F8A8-E64BC9AAF62E}"/>
                  </a:ext>
                </a:extLst>
              </p:cNvPr>
              <p:cNvGrpSpPr/>
              <p:nvPr/>
            </p:nvGrpSpPr>
            <p:grpSpPr>
              <a:xfrm>
                <a:off x="10329889" y="3776693"/>
                <a:ext cx="2614954" cy="1337431"/>
                <a:chOff x="10329889" y="3776693"/>
                <a:chExt cx="2614954" cy="1337431"/>
              </a:xfrm>
            </p:grpSpPr>
            <p:sp>
              <p:nvSpPr>
                <p:cNvPr id="33" name="Ellipse 32">
                  <a:extLst>
                    <a:ext uri="{FF2B5EF4-FFF2-40B4-BE49-F238E27FC236}">
                      <a16:creationId xmlns:a16="http://schemas.microsoft.com/office/drawing/2014/main" id="{18AB5C15-9213-3E43-381D-6A4F31D37EA2}"/>
                    </a:ext>
                  </a:extLst>
                </p:cNvPr>
                <p:cNvSpPr>
                  <a:spLocks noChangeAspect="1"/>
                </p:cNvSpPr>
                <p:nvPr/>
              </p:nvSpPr>
              <p:spPr>
                <a:xfrm>
                  <a:off x="103298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cxnSp>
              <p:nvCxnSpPr>
                <p:cNvPr id="34" name="Gerader Verbinder 33">
                  <a:extLst>
                    <a:ext uri="{FF2B5EF4-FFF2-40B4-BE49-F238E27FC236}">
                      <a16:creationId xmlns:a16="http://schemas.microsoft.com/office/drawing/2014/main" id="{7D8043EA-1207-F683-ACB5-0F142FF5587F}"/>
                    </a:ext>
                  </a:extLst>
                </p:cNvPr>
                <p:cNvCxnSpPr>
                  <a:cxnSpLocks/>
                  <a:stCxn id="33" idx="4"/>
                  <a:endCxn id="30" idx="0"/>
                </p:cNvCxnSpPr>
                <p:nvPr/>
              </p:nvCxnSpPr>
              <p:spPr>
                <a:xfrm>
                  <a:off x="10401889"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1BBD3977-0E5C-4C16-9AB4-9EA7EA29CEF1}"/>
                    </a:ext>
                  </a:extLst>
                </p:cNvPr>
                <p:cNvSpPr/>
                <p:nvPr/>
              </p:nvSpPr>
              <p:spPr>
                <a:xfrm>
                  <a:off x="10599125" y="403667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err="1">
                      <a:latin typeface="+mj-lt"/>
                    </a:rPr>
                    <a:t>EnterPrise</a:t>
                  </a:r>
                  <a:r>
                    <a:rPr lang="de-DE" sz="1600" cap="all" dirty="0">
                      <a:latin typeface="+mj-lt"/>
                    </a:rPr>
                    <a:t> GPT</a:t>
                  </a:r>
                </a:p>
              </p:txBody>
            </p:sp>
            <p:sp>
              <p:nvSpPr>
                <p:cNvPr id="36" name="Rechteck 119">
                  <a:extLst>
                    <a:ext uri="{FF2B5EF4-FFF2-40B4-BE49-F238E27FC236}">
                      <a16:creationId xmlns:a16="http://schemas.microsoft.com/office/drawing/2014/main" id="{635C4BA1-4431-363D-C97D-290A7A072DD9}"/>
                    </a:ext>
                  </a:extLst>
                </p:cNvPr>
                <p:cNvSpPr txBox="1">
                  <a:spLocks/>
                </p:cNvSpPr>
                <p:nvPr/>
              </p:nvSpPr>
              <p:spPr bwMode="gray">
                <a:xfrm>
                  <a:off x="10599125" y="4375428"/>
                  <a:ext cx="2345718" cy="64447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dirty="0"/>
                    <a:t>The Enterprise GPT </a:t>
                  </a:r>
                  <a:r>
                    <a:rPr lang="de-DE" sz="1200" dirty="0" err="1"/>
                    <a:t>allows</a:t>
                  </a:r>
                  <a:r>
                    <a:rPr lang="de-DE" sz="1200" dirty="0"/>
                    <a:t> </a:t>
                  </a:r>
                  <a:r>
                    <a:rPr lang="de-DE" sz="1200" dirty="0" err="1"/>
                    <a:t>to</a:t>
                  </a:r>
                  <a:r>
                    <a:rPr lang="de-DE" sz="1200" dirty="0"/>
                    <a:t> </a:t>
                  </a:r>
                  <a:r>
                    <a:rPr lang="de-DE" sz="1200" dirty="0" err="1"/>
                    <a:t>process</a:t>
                  </a:r>
                  <a:r>
                    <a:rPr lang="de-DE" sz="1200" dirty="0"/>
                    <a:t> </a:t>
                  </a:r>
                  <a:r>
                    <a:rPr lang="de-DE" sz="1200" dirty="0" err="1"/>
                    <a:t>even</a:t>
                  </a:r>
                  <a:r>
                    <a:rPr lang="de-DE" sz="1200" dirty="0"/>
                    <a:t> </a:t>
                  </a:r>
                  <a:r>
                    <a:rPr lang="de-DE" sz="1200" dirty="0" err="1"/>
                    <a:t>highly</a:t>
                  </a:r>
                  <a:r>
                    <a:rPr lang="de-DE" sz="1200" dirty="0"/>
                    <a:t> </a:t>
                  </a:r>
                  <a:r>
                    <a:rPr lang="de-DE" sz="1200" dirty="0" err="1"/>
                    <a:t>confidential</a:t>
                  </a:r>
                  <a:r>
                    <a:rPr lang="de-DE" sz="1200" dirty="0"/>
                    <a:t> </a:t>
                  </a:r>
                  <a:r>
                    <a:rPr lang="de-DE" sz="1200" dirty="0" err="1"/>
                    <a:t>data</a:t>
                  </a:r>
                  <a:r>
                    <a:rPr lang="de-DE" sz="1200" dirty="0"/>
                    <a:t> </a:t>
                  </a:r>
                  <a:r>
                    <a:rPr lang="de-DE" sz="1200" dirty="0" err="1"/>
                    <a:t>through</a:t>
                  </a:r>
                  <a:r>
                    <a:rPr lang="de-DE" sz="1200" dirty="0"/>
                    <a:t> LLMs.</a:t>
                  </a:r>
                </a:p>
              </p:txBody>
            </p:sp>
          </p:grpSp>
        </p:grpSp>
        <p:pic>
          <p:nvPicPr>
            <p:cNvPr id="8" name="Grafik 7" descr="Künstliche Intelligenz mit einfarbiger Füllung">
              <a:extLst>
                <a:ext uri="{FF2B5EF4-FFF2-40B4-BE49-F238E27FC236}">
                  <a16:creationId xmlns:a16="http://schemas.microsoft.com/office/drawing/2014/main" id="{BD219685-369A-EA0F-88E7-BE7C8687FA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58194" y="5206329"/>
              <a:ext cx="792000" cy="792000"/>
            </a:xfrm>
            <a:prstGeom prst="rect">
              <a:avLst/>
            </a:prstGeom>
          </p:spPr>
        </p:pic>
      </p:grpSp>
      <p:sp>
        <p:nvSpPr>
          <p:cNvPr id="14" name="Foliennummernplatzhalter 3">
            <a:extLst>
              <a:ext uri="{FF2B5EF4-FFF2-40B4-BE49-F238E27FC236}">
                <a16:creationId xmlns:a16="http://schemas.microsoft.com/office/drawing/2014/main" id="{2CB7B24E-413C-1A6C-EA82-EBA1CCADAFA6}"/>
              </a:ext>
            </a:extLst>
          </p:cNvPr>
          <p:cNvSpPr>
            <a:spLocks noGrp="1"/>
          </p:cNvSpPr>
          <p:nvPr>
            <p:ph type="sldNum" sz="quarter" idx="16"/>
          </p:nvPr>
        </p:nvSpPr>
        <p:spPr>
          <a:xfrm>
            <a:off x="10367963" y="6598664"/>
            <a:ext cx="1487000" cy="108000"/>
          </a:xfrm>
        </p:spPr>
        <p:txBody>
          <a:bodyPr/>
          <a:lstStyle/>
          <a:p>
            <a:r>
              <a:rPr lang="de-DE"/>
              <a:t>RSM Ebner Stolz | </a:t>
            </a:r>
            <a:fld id="{3EB8E712-AC45-4B59-B554-2A5176B5D356}" type="slidenum">
              <a:rPr lang="de-DE" smtClean="0"/>
              <a:pPr/>
              <a:t>10</a:t>
            </a:fld>
            <a:endParaRPr lang="de-DE"/>
          </a:p>
        </p:txBody>
      </p:sp>
    </p:spTree>
    <p:extLst>
      <p:ext uri="{BB962C8B-B14F-4D97-AF65-F5344CB8AC3E}">
        <p14:creationId xmlns:p14="http://schemas.microsoft.com/office/powerpoint/2010/main" val="116045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a:spLocks noGrp="1"/>
          </p:cNvSpPr>
          <p:nvPr>
            <p:ph type="sldNum" sz="quarter" idx="4294967295"/>
          </p:nvPr>
        </p:nvSpPr>
        <p:spPr>
          <a:xfrm>
            <a:off x="10704513" y="6599238"/>
            <a:ext cx="1487487" cy="107950"/>
          </a:xfrm>
        </p:spPr>
        <p:txBody>
          <a:bodyPr/>
          <a:lstStyle/>
          <a:p>
            <a:fld id="{3EB8E712-AC45-4B59-B554-2A5176B5D356}" type="slidenum">
              <a:rPr lang="de-DE" smtClean="0"/>
              <a:pPr/>
              <a:t>11</a:t>
            </a:fld>
            <a:r>
              <a:rPr lang="de-DE"/>
              <a:t> </a:t>
            </a:r>
          </a:p>
        </p:txBody>
      </p:sp>
      <p:grpSp>
        <p:nvGrpSpPr>
          <p:cNvPr id="5" name="Graphic 2">
            <a:extLst>
              <a:ext uri="{FF2B5EF4-FFF2-40B4-BE49-F238E27FC236}">
                <a16:creationId xmlns:a16="http://schemas.microsoft.com/office/drawing/2014/main" id="{54C5B608-DEBA-7A4B-98FA-0AE2AD77853D}"/>
              </a:ext>
            </a:extLst>
          </p:cNvPr>
          <p:cNvGrpSpPr/>
          <p:nvPr/>
        </p:nvGrpSpPr>
        <p:grpSpPr>
          <a:xfrm>
            <a:off x="6929861" y="4945550"/>
            <a:ext cx="5262129" cy="1912450"/>
            <a:chOff x="6929743" y="4949292"/>
            <a:chExt cx="5262129" cy="1912450"/>
          </a:xfrm>
          <a:solidFill>
            <a:schemeClr val="accent1"/>
          </a:solidFill>
        </p:grpSpPr>
        <p:sp>
          <p:nvSpPr>
            <p:cNvPr id="8" name="Freeform: Shape 11">
              <a:extLst>
                <a:ext uri="{FF2B5EF4-FFF2-40B4-BE49-F238E27FC236}">
                  <a16:creationId xmlns:a16="http://schemas.microsoft.com/office/drawing/2014/main" id="{2946A4FA-EFD0-92FB-D89D-ABA9FB2D6BE8}"/>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9" name="Freeform: Shape 12">
              <a:extLst>
                <a:ext uri="{FF2B5EF4-FFF2-40B4-BE49-F238E27FC236}">
                  <a16:creationId xmlns:a16="http://schemas.microsoft.com/office/drawing/2014/main" id="{FD749AF4-EDCB-BF34-CB39-8D10E53648B5}"/>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0" name="Freeform: Shape 13">
              <a:extLst>
                <a:ext uri="{FF2B5EF4-FFF2-40B4-BE49-F238E27FC236}">
                  <a16:creationId xmlns:a16="http://schemas.microsoft.com/office/drawing/2014/main" id="{D5AF6853-214C-29C3-E52E-330FFAAA66C7}"/>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11" name="Freeform: Shape 14">
              <a:extLst>
                <a:ext uri="{FF2B5EF4-FFF2-40B4-BE49-F238E27FC236}">
                  <a16:creationId xmlns:a16="http://schemas.microsoft.com/office/drawing/2014/main" id="{46A28D4B-3A59-4452-A63A-4DEF5F4AA58D}"/>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 name="Text Placeholder 2">
            <a:extLst>
              <a:ext uri="{FF2B5EF4-FFF2-40B4-BE49-F238E27FC236}">
                <a16:creationId xmlns:a16="http://schemas.microsoft.com/office/drawing/2014/main" id="{24C31406-9531-6478-5C22-A6B3FD3EDB45}"/>
              </a:ext>
            </a:extLst>
          </p:cNvPr>
          <p:cNvSpPr txBox="1">
            <a:spLocks/>
          </p:cNvSpPr>
          <p:nvPr/>
        </p:nvSpPr>
        <p:spPr bwMode="gray">
          <a:xfrm>
            <a:off x="834394"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Julius Reimer</a:t>
            </a:r>
            <a:endParaRPr lang="de-DE">
              <a:solidFill>
                <a:schemeClr val="bg1"/>
              </a:solidFill>
            </a:endParaRPr>
          </a:p>
          <a:p>
            <a:pPr>
              <a:spcBef>
                <a:spcPts val="0"/>
              </a:spcBef>
            </a:pPr>
            <a:r>
              <a:rPr lang="en-US" sz="1400">
                <a:solidFill>
                  <a:schemeClr val="bg1"/>
                </a:solidFill>
              </a:rPr>
              <a:t>Senior Specialist Data Science</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Saarbrücker</a:t>
            </a:r>
            <a:r>
              <a:rPr lang="en-US" sz="1400">
                <a:solidFill>
                  <a:schemeClr val="bg1"/>
                </a:solidFill>
              </a:rPr>
              <a:t> </a:t>
            </a:r>
            <a:r>
              <a:rPr lang="en-US" sz="1400" err="1">
                <a:solidFill>
                  <a:schemeClr val="bg1"/>
                </a:solidFill>
              </a:rPr>
              <a:t>Straße</a:t>
            </a:r>
            <a:r>
              <a:rPr lang="en-US" sz="1400">
                <a:solidFill>
                  <a:schemeClr val="bg1"/>
                </a:solidFill>
              </a:rPr>
              <a:t> 21</a:t>
            </a:r>
          </a:p>
          <a:p>
            <a:pPr>
              <a:spcBef>
                <a:spcPts val="0"/>
              </a:spcBef>
            </a:pPr>
            <a:r>
              <a:rPr lang="en-US" sz="1400">
                <a:solidFill>
                  <a:schemeClr val="bg1"/>
                </a:solidFill>
              </a:rPr>
              <a:t>10405 Berlin</a:t>
            </a:r>
          </a:p>
          <a:p>
            <a:pPr>
              <a:spcBef>
                <a:spcPts val="0"/>
              </a:spcBef>
            </a:pPr>
            <a:endParaRPr lang="en-US" sz="1400">
              <a:solidFill>
                <a:schemeClr val="bg1"/>
              </a:solidFill>
            </a:endParaRPr>
          </a:p>
          <a:p>
            <a:pPr>
              <a:spcBef>
                <a:spcPts val="0"/>
              </a:spcBef>
            </a:pPr>
            <a:r>
              <a:rPr lang="en-US" sz="1400">
                <a:solidFill>
                  <a:schemeClr val="bg1"/>
                </a:solidFill>
              </a:rPr>
              <a:t>julius.reimer@ebnerstolz.de</a:t>
            </a:r>
          </a:p>
          <a:p>
            <a:pPr>
              <a:spcBef>
                <a:spcPts val="0"/>
              </a:spcBef>
            </a:pPr>
            <a:endParaRPr lang="en-US" sz="1400">
              <a:solidFill>
                <a:schemeClr val="bg1"/>
              </a:solidFill>
            </a:endParaRPr>
          </a:p>
        </p:txBody>
      </p:sp>
      <p:sp>
        <p:nvSpPr>
          <p:cNvPr id="13" name="Text Placeholder 2">
            <a:extLst>
              <a:ext uri="{FF2B5EF4-FFF2-40B4-BE49-F238E27FC236}">
                <a16:creationId xmlns:a16="http://schemas.microsoft.com/office/drawing/2014/main" id="{0669F60A-CACE-804E-84B0-D01942DF7B62}"/>
              </a:ext>
            </a:extLst>
          </p:cNvPr>
          <p:cNvSpPr txBox="1">
            <a:spLocks/>
          </p:cNvSpPr>
          <p:nvPr/>
        </p:nvSpPr>
        <p:spPr bwMode="gray">
          <a:xfrm>
            <a:off x="4884091"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Philipp Meyer</a:t>
            </a:r>
            <a:endParaRPr lang="de-DE">
              <a:solidFill>
                <a:schemeClr val="bg1"/>
              </a:solidFill>
            </a:endParaRPr>
          </a:p>
          <a:p>
            <a:pPr>
              <a:spcBef>
                <a:spcPts val="0"/>
              </a:spcBef>
            </a:pPr>
            <a:r>
              <a:rPr lang="en-US" sz="1400" err="1">
                <a:solidFill>
                  <a:schemeClr val="bg1"/>
                </a:solidFill>
              </a:rPr>
              <a:t>Dualer</a:t>
            </a:r>
            <a:r>
              <a:rPr lang="en-US" sz="1400">
                <a:solidFill>
                  <a:schemeClr val="bg1"/>
                </a:solidFill>
              </a:rPr>
              <a:t> Student Audit Tech</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Kronenstraße</a:t>
            </a:r>
            <a:r>
              <a:rPr lang="en-US" sz="1400">
                <a:solidFill>
                  <a:schemeClr val="bg1"/>
                </a:solidFill>
              </a:rPr>
              <a:t> 30</a:t>
            </a:r>
          </a:p>
          <a:p>
            <a:pPr>
              <a:spcBef>
                <a:spcPts val="0"/>
              </a:spcBef>
            </a:pPr>
            <a:r>
              <a:rPr lang="en-US" sz="1400">
                <a:solidFill>
                  <a:schemeClr val="bg1"/>
                </a:solidFill>
              </a:rPr>
              <a:t>70174 Stuttgart</a:t>
            </a:r>
          </a:p>
          <a:p>
            <a:pPr>
              <a:spcBef>
                <a:spcPts val="0"/>
              </a:spcBef>
            </a:pPr>
            <a:endParaRPr lang="en-US" sz="1400">
              <a:solidFill>
                <a:schemeClr val="bg1"/>
              </a:solidFill>
            </a:endParaRPr>
          </a:p>
          <a:p>
            <a:pPr>
              <a:spcBef>
                <a:spcPts val="0"/>
              </a:spcBef>
            </a:pPr>
            <a:r>
              <a:rPr lang="en-US" sz="1400">
                <a:solidFill>
                  <a:schemeClr val="bg1"/>
                </a:solidFill>
              </a:rPr>
              <a:t>philipp.meyer@ebnerstolz.de</a:t>
            </a:r>
          </a:p>
        </p:txBody>
      </p:sp>
    </p:spTree>
    <p:extLst>
      <p:ext uri="{BB962C8B-B14F-4D97-AF65-F5344CB8AC3E}">
        <p14:creationId xmlns:p14="http://schemas.microsoft.com/office/powerpoint/2010/main" val="134805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25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DE69C45-647A-52BF-5B20-4B45223913AD}"/>
              </a:ext>
            </a:extLst>
          </p:cNvPr>
          <p:cNvSpPr>
            <a:spLocks noGrp="1"/>
          </p:cNvSpPr>
          <p:nvPr>
            <p:ph type="body" sz="quarter" idx="37"/>
          </p:nvPr>
        </p:nvSpPr>
        <p:spPr/>
        <p:txBody>
          <a:bodyPr/>
          <a:lstStyle/>
          <a:p>
            <a:endParaRPr lang="de-DE"/>
          </a:p>
        </p:txBody>
      </p:sp>
      <p:sp>
        <p:nvSpPr>
          <p:cNvPr id="4" name="Titel 3">
            <a:extLst>
              <a:ext uri="{FF2B5EF4-FFF2-40B4-BE49-F238E27FC236}">
                <a16:creationId xmlns:a16="http://schemas.microsoft.com/office/drawing/2014/main" id="{6DCA4224-FCB1-44AD-B6F4-B5708CACB147}"/>
              </a:ext>
            </a:extLst>
          </p:cNvPr>
          <p:cNvSpPr>
            <a:spLocks noGrp="1"/>
          </p:cNvSpPr>
          <p:nvPr>
            <p:ph type="title"/>
          </p:nvPr>
        </p:nvSpPr>
        <p:spPr/>
        <p:txBody>
          <a:bodyPr/>
          <a:lstStyle/>
          <a:p>
            <a:r>
              <a:rPr lang="de-DE" dirty="0" err="1"/>
              <a:t>Your</a:t>
            </a:r>
            <a:r>
              <a:rPr lang="de-DE" dirty="0"/>
              <a:t> Contact</a:t>
            </a:r>
          </a:p>
        </p:txBody>
      </p:sp>
      <p:pic>
        <p:nvPicPr>
          <p:cNvPr id="6" name="Bildplatzhalter 5">
            <a:extLst>
              <a:ext uri="{FF2B5EF4-FFF2-40B4-BE49-F238E27FC236}">
                <a16:creationId xmlns:a16="http://schemas.microsoft.com/office/drawing/2014/main" id="{29E68935-2B2F-470B-67D7-20143DAE1F30}"/>
              </a:ext>
            </a:extLst>
          </p:cNvPr>
          <p:cNvPicPr>
            <a:picLocks noGrp="1" noChangeAspect="1"/>
          </p:cNvPicPr>
          <p:nvPr>
            <p:ph type="pic" sz="quarter" idx="13"/>
          </p:nvPr>
        </p:nvPicPr>
        <p:blipFill>
          <a:blip r:embed="rId3"/>
          <a:srcRect l="16667" r="16667"/>
          <a:stretch/>
        </p:blipFill>
        <p:spPr>
          <a:xfrm>
            <a:off x="1050459" y="1510869"/>
            <a:ext cx="1314526" cy="1314526"/>
          </a:xfrm>
        </p:spPr>
      </p:pic>
      <p:sp>
        <p:nvSpPr>
          <p:cNvPr id="8" name="Textplatzhalter 7">
            <a:extLst>
              <a:ext uri="{FF2B5EF4-FFF2-40B4-BE49-F238E27FC236}">
                <a16:creationId xmlns:a16="http://schemas.microsoft.com/office/drawing/2014/main" id="{63D88651-B853-42AD-8F3C-A7FD8E22DB89}"/>
              </a:ext>
            </a:extLst>
          </p:cNvPr>
          <p:cNvSpPr>
            <a:spLocks noGrp="1"/>
          </p:cNvSpPr>
          <p:nvPr>
            <p:ph type="body" sz="quarter" idx="20"/>
          </p:nvPr>
        </p:nvSpPr>
        <p:spPr/>
        <p:txBody>
          <a:bodyPr/>
          <a:lstStyle/>
          <a:p>
            <a:r>
              <a:rPr lang="de-DE"/>
              <a:t>Julius Reimer</a:t>
            </a:r>
          </a:p>
        </p:txBody>
      </p:sp>
      <p:sp>
        <p:nvSpPr>
          <p:cNvPr id="9" name="Textplatzhalter 8">
            <a:extLst>
              <a:ext uri="{FF2B5EF4-FFF2-40B4-BE49-F238E27FC236}">
                <a16:creationId xmlns:a16="http://schemas.microsoft.com/office/drawing/2014/main" id="{BC787D0F-5752-4398-8121-E42FFBEA4DCD}"/>
              </a:ext>
            </a:extLst>
          </p:cNvPr>
          <p:cNvSpPr>
            <a:spLocks noGrp="1"/>
          </p:cNvSpPr>
          <p:nvPr>
            <p:ph type="body" sz="quarter" idx="21"/>
          </p:nvPr>
        </p:nvSpPr>
        <p:spPr/>
        <p:txBody>
          <a:bodyPr/>
          <a:lstStyle/>
          <a:p>
            <a:r>
              <a:rPr lang="de-DE"/>
              <a:t>Senior </a:t>
            </a:r>
            <a:r>
              <a:rPr lang="de-DE" err="1"/>
              <a:t>Specialist</a:t>
            </a:r>
            <a:endParaRPr lang="de-DE"/>
          </a:p>
          <a:p>
            <a:r>
              <a:rPr lang="de-DE"/>
              <a:t>Data Science</a:t>
            </a:r>
          </a:p>
          <a:p>
            <a:endParaRPr lang="de-DE"/>
          </a:p>
          <a:p>
            <a:r>
              <a:rPr lang="de-DE"/>
              <a:t>julius.reimer@ebnerstolz.de</a:t>
            </a:r>
          </a:p>
        </p:txBody>
      </p:sp>
      <p:sp>
        <p:nvSpPr>
          <p:cNvPr id="50" name="Textplatzhalter 49">
            <a:extLst>
              <a:ext uri="{FF2B5EF4-FFF2-40B4-BE49-F238E27FC236}">
                <a16:creationId xmlns:a16="http://schemas.microsoft.com/office/drawing/2014/main" id="{2267D94A-E4D1-4EF9-9055-2DD674806A48}"/>
              </a:ext>
            </a:extLst>
          </p:cNvPr>
          <p:cNvSpPr>
            <a:spLocks noGrp="1"/>
          </p:cNvSpPr>
          <p:nvPr>
            <p:ph type="body" sz="quarter" idx="34"/>
          </p:nvPr>
        </p:nvSpPr>
        <p:spPr>
          <a:xfrm>
            <a:off x="3261867" y="3758183"/>
            <a:ext cx="2745518" cy="210457"/>
          </a:xfrm>
        </p:spPr>
        <p:txBody>
          <a:bodyPr/>
          <a:lstStyle/>
          <a:p>
            <a:r>
              <a:rPr lang="de-DE" b="0" dirty="0"/>
              <a:t>Skills &amp; </a:t>
            </a:r>
            <a:r>
              <a:rPr lang="de-DE" b="0" dirty="0" err="1"/>
              <a:t>Specialization</a:t>
            </a:r>
            <a:endParaRPr lang="de-DE" b="0" dirty="0"/>
          </a:p>
          <a:p>
            <a:endParaRPr lang="de-DE" dirty="0"/>
          </a:p>
        </p:txBody>
      </p:sp>
      <p:sp>
        <p:nvSpPr>
          <p:cNvPr id="12" name="Textplatzhalter 11">
            <a:extLst>
              <a:ext uri="{FF2B5EF4-FFF2-40B4-BE49-F238E27FC236}">
                <a16:creationId xmlns:a16="http://schemas.microsoft.com/office/drawing/2014/main" id="{E791103C-3A7F-44DE-8FA9-CAD5EDFF4D2B}"/>
              </a:ext>
            </a:extLst>
          </p:cNvPr>
          <p:cNvSpPr>
            <a:spLocks noGrp="1"/>
          </p:cNvSpPr>
          <p:nvPr>
            <p:ph type="body" sz="quarter" idx="25"/>
          </p:nvPr>
        </p:nvSpPr>
        <p:spPr>
          <a:xfrm>
            <a:off x="3261867" y="4119117"/>
            <a:ext cx="2745518" cy="2092324"/>
          </a:xfrm>
        </p:spPr>
        <p:txBody>
          <a:bodyPr/>
          <a:lstStyle/>
          <a:p>
            <a:pPr lvl="1"/>
            <a:r>
              <a:rPr lang="de-DE" dirty="0"/>
              <a:t>R, Python, SQL, </a:t>
            </a:r>
            <a:r>
              <a:rPr lang="de-DE" dirty="0" err="1"/>
              <a:t>Git</a:t>
            </a:r>
            <a:endParaRPr lang="de-DE" dirty="0"/>
          </a:p>
          <a:p>
            <a:pPr lvl="1"/>
            <a:r>
              <a:rPr lang="de-DE" dirty="0"/>
              <a:t>Deskriptive Data Analysis &amp; </a:t>
            </a:r>
            <a:r>
              <a:rPr lang="de-DE" dirty="0" err="1"/>
              <a:t>Dashboarding</a:t>
            </a:r>
            <a:endParaRPr lang="de-DE" dirty="0"/>
          </a:p>
        </p:txBody>
      </p:sp>
      <p:pic>
        <p:nvPicPr>
          <p:cNvPr id="14" name="Bildplatzhalter 13">
            <a:extLst>
              <a:ext uri="{FF2B5EF4-FFF2-40B4-BE49-F238E27FC236}">
                <a16:creationId xmlns:a16="http://schemas.microsoft.com/office/drawing/2014/main" id="{492BCF47-0D73-CC54-CAE2-C7C535727889}"/>
              </a:ext>
            </a:extLst>
          </p:cNvPr>
          <p:cNvPicPr>
            <a:picLocks noGrp="1" noChangeAspect="1"/>
          </p:cNvPicPr>
          <p:nvPr>
            <p:ph type="pic" sz="quarter" idx="18"/>
          </p:nvPr>
        </p:nvPicPr>
        <p:blipFill rotWithShape="1">
          <a:blip r:embed="rId4"/>
          <a:srcRect l="40289" t="7876" r="17632" b="28990"/>
          <a:stretch/>
        </p:blipFill>
        <p:spPr>
          <a:xfrm>
            <a:off x="6902187" y="1510869"/>
            <a:ext cx="1314526" cy="1314526"/>
          </a:xfrm>
        </p:spPr>
      </p:pic>
      <p:sp>
        <p:nvSpPr>
          <p:cNvPr id="10" name="Textplatzhalter 9">
            <a:extLst>
              <a:ext uri="{FF2B5EF4-FFF2-40B4-BE49-F238E27FC236}">
                <a16:creationId xmlns:a16="http://schemas.microsoft.com/office/drawing/2014/main" id="{46899A81-8BC7-4584-974B-DA5C01732FEF}"/>
              </a:ext>
            </a:extLst>
          </p:cNvPr>
          <p:cNvSpPr>
            <a:spLocks noGrp="1"/>
          </p:cNvSpPr>
          <p:nvPr>
            <p:ph type="body" sz="quarter" idx="22"/>
          </p:nvPr>
        </p:nvSpPr>
        <p:spPr/>
        <p:txBody>
          <a:bodyPr/>
          <a:lstStyle/>
          <a:p>
            <a:pPr lvl="0"/>
            <a:endParaRPr lang="de-DE"/>
          </a:p>
          <a:p>
            <a:pPr lvl="0"/>
            <a:r>
              <a:rPr lang="de-DE"/>
              <a:t>Philipp Meyer</a:t>
            </a:r>
          </a:p>
        </p:txBody>
      </p:sp>
      <p:sp>
        <p:nvSpPr>
          <p:cNvPr id="11" name="Textplatzhalter 10">
            <a:extLst>
              <a:ext uri="{FF2B5EF4-FFF2-40B4-BE49-F238E27FC236}">
                <a16:creationId xmlns:a16="http://schemas.microsoft.com/office/drawing/2014/main" id="{A9E75C03-9F30-4EF1-8E76-B151F77B5322}"/>
              </a:ext>
            </a:extLst>
          </p:cNvPr>
          <p:cNvSpPr>
            <a:spLocks noGrp="1"/>
          </p:cNvSpPr>
          <p:nvPr>
            <p:ph type="body" sz="quarter" idx="23"/>
          </p:nvPr>
        </p:nvSpPr>
        <p:spPr/>
        <p:txBody>
          <a:bodyPr/>
          <a:lstStyle/>
          <a:p>
            <a:r>
              <a:rPr lang="de-DE"/>
              <a:t>Dualer Student</a:t>
            </a:r>
          </a:p>
          <a:p>
            <a:r>
              <a:rPr lang="de-DE"/>
              <a:t>Audit Tech</a:t>
            </a:r>
          </a:p>
          <a:p>
            <a:endParaRPr lang="de-DE"/>
          </a:p>
          <a:p>
            <a:r>
              <a:rPr lang="de-DE"/>
              <a:t>philipp.meyer@ebnerstolz.de</a:t>
            </a:r>
          </a:p>
        </p:txBody>
      </p:sp>
      <p:cxnSp>
        <p:nvCxnSpPr>
          <p:cNvPr id="61" name="Gerader Verbinder 60">
            <a:extLst>
              <a:ext uri="{FF2B5EF4-FFF2-40B4-BE49-F238E27FC236}">
                <a16:creationId xmlns:a16="http://schemas.microsoft.com/office/drawing/2014/main" id="{9885941F-32AD-4ECF-9AC2-CC99CF9A2674}"/>
              </a:ext>
            </a:extLst>
          </p:cNvPr>
          <p:cNvCxnSpPr>
            <a:cxnSpLocks/>
          </p:cNvCxnSpPr>
          <p:nvPr/>
        </p:nvCxnSpPr>
        <p:spPr>
          <a:xfrm>
            <a:off x="3253097"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28" name="Textplatzhalter 49">
            <a:extLst>
              <a:ext uri="{FF2B5EF4-FFF2-40B4-BE49-F238E27FC236}">
                <a16:creationId xmlns:a16="http://schemas.microsoft.com/office/drawing/2014/main" id="{5E4F122C-54C3-8C9F-E585-C14CD9105B68}"/>
              </a:ext>
            </a:extLst>
          </p:cNvPr>
          <p:cNvSpPr txBox="1">
            <a:spLocks/>
          </p:cNvSpPr>
          <p:nvPr/>
        </p:nvSpPr>
        <p:spPr bwMode="gray">
          <a:xfrm>
            <a:off x="9111516" y="3758183"/>
            <a:ext cx="2745518" cy="210457"/>
          </a:xfrm>
          <a:prstGeom prst="rect">
            <a:avLst/>
          </a:prstGeom>
        </p:spPr>
        <p:txBody>
          <a:bodyPr vert="horz" lIns="0" tIns="0" rIns="0" bIns="0" numCol="1" spcCol="288000" rtlCol="0">
            <a:noAutofit/>
          </a:bodyPr>
          <a:lstStyle>
            <a:lvl1pPr marL="0" indent="0" algn="l" defTabSz="914469" rtl="0" eaLnBrk="1" latinLnBrk="0" hangingPunct="1">
              <a:lnSpc>
                <a:spcPct val="100000"/>
              </a:lnSpc>
              <a:spcBef>
                <a:spcPts val="0"/>
              </a:spcBef>
              <a:buFontTx/>
              <a:buNone/>
              <a:defRPr sz="1400" b="1"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2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r>
              <a:rPr lang="de-DE" b="0" dirty="0"/>
              <a:t>Skills &amp; </a:t>
            </a:r>
            <a:r>
              <a:rPr lang="de-DE" b="0" dirty="0" err="1"/>
              <a:t>Specialization</a:t>
            </a:r>
            <a:endParaRPr lang="de-DE" b="0" dirty="0"/>
          </a:p>
          <a:p>
            <a:endParaRPr lang="de-DE" dirty="0"/>
          </a:p>
        </p:txBody>
      </p:sp>
      <p:sp>
        <p:nvSpPr>
          <p:cNvPr id="29" name="Textplatzhalter 11">
            <a:extLst>
              <a:ext uri="{FF2B5EF4-FFF2-40B4-BE49-F238E27FC236}">
                <a16:creationId xmlns:a16="http://schemas.microsoft.com/office/drawing/2014/main" id="{EDD9A122-2A4E-7243-620D-EAFCBE34FBB0}"/>
              </a:ext>
            </a:extLst>
          </p:cNvPr>
          <p:cNvSpPr txBox="1">
            <a:spLocks/>
          </p:cNvSpPr>
          <p:nvPr/>
        </p:nvSpPr>
        <p:spPr bwMode="gray">
          <a:xfrm>
            <a:off x="9111516" y="4119117"/>
            <a:ext cx="2745518" cy="2092324"/>
          </a:xfrm>
          <a:prstGeom prst="rect">
            <a:avLst/>
          </a:prstGeom>
        </p:spPr>
        <p:txBody>
          <a:bodyPr vert="horz" lIns="0" tIns="0" rIns="0" bIns="0" numCol="1" spcCol="288000" rtlCol="0">
            <a:noAutofit/>
          </a:bodyPr>
          <a:lstStyle>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pPr lvl="1"/>
            <a:r>
              <a:rPr lang="de-DE" dirty="0"/>
              <a:t>Python, SQL, </a:t>
            </a:r>
            <a:r>
              <a:rPr lang="de-DE" dirty="0" err="1"/>
              <a:t>Git</a:t>
            </a:r>
            <a:endParaRPr lang="de-DE" dirty="0"/>
          </a:p>
          <a:p>
            <a:pPr lvl="1"/>
            <a:r>
              <a:rPr lang="de-DE" dirty="0" err="1"/>
              <a:t>Machine</a:t>
            </a:r>
            <a:r>
              <a:rPr lang="de-DE" dirty="0"/>
              <a:t> Learning &amp; AI</a:t>
            </a:r>
          </a:p>
          <a:p>
            <a:endParaRPr lang="de-DE" dirty="0"/>
          </a:p>
        </p:txBody>
      </p:sp>
      <p:cxnSp>
        <p:nvCxnSpPr>
          <p:cNvPr id="30" name="Gerader Verbinder 29">
            <a:extLst>
              <a:ext uri="{FF2B5EF4-FFF2-40B4-BE49-F238E27FC236}">
                <a16:creationId xmlns:a16="http://schemas.microsoft.com/office/drawing/2014/main" id="{2C7C7D74-BD5D-64F2-100D-8712EB7B2AC8}"/>
              </a:ext>
            </a:extLst>
          </p:cNvPr>
          <p:cNvCxnSpPr>
            <a:cxnSpLocks/>
          </p:cNvCxnSpPr>
          <p:nvPr/>
        </p:nvCxnSpPr>
        <p:spPr>
          <a:xfrm>
            <a:off x="9102746"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84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E35E1744-E548-223E-5AEF-E073B4733541}"/>
              </a:ext>
            </a:extLst>
          </p:cNvPr>
          <p:cNvSpPr>
            <a:spLocks noGrp="1"/>
          </p:cNvSpPr>
          <p:nvPr>
            <p:ph type="body" sz="quarter" idx="10"/>
          </p:nvPr>
        </p:nvSpPr>
        <p:spPr/>
        <p:txBody>
          <a:bodyPr/>
          <a:lstStyle/>
          <a:p>
            <a:r>
              <a:rPr lang="en-US" dirty="0"/>
              <a:t>Company</a:t>
            </a:r>
          </a:p>
        </p:txBody>
      </p:sp>
      <p:sp>
        <p:nvSpPr>
          <p:cNvPr id="18" name="Fußzeilenplatzhalter 17">
            <a:extLst>
              <a:ext uri="{FF2B5EF4-FFF2-40B4-BE49-F238E27FC236}">
                <a16:creationId xmlns:a16="http://schemas.microsoft.com/office/drawing/2014/main" id="{09351273-7907-AABA-3695-CEE0E711668F}"/>
              </a:ext>
            </a:extLst>
          </p:cNvPr>
          <p:cNvSpPr>
            <a:spLocks noGrp="1"/>
          </p:cNvSpPr>
          <p:nvPr>
            <p:ph type="ftr" sz="quarter" idx="4294967295"/>
          </p:nvPr>
        </p:nvSpPr>
        <p:spPr>
          <a:xfrm>
            <a:off x="8013700" y="6599238"/>
            <a:ext cx="4178300" cy="107950"/>
          </a:xfrm>
        </p:spPr>
        <p:txBody>
          <a:bodyPr/>
          <a:lstStyle/>
          <a:p>
            <a:r>
              <a:rPr lang="de-DE"/>
              <a:t>RSM Ebner Stolz | </a:t>
            </a:r>
          </a:p>
        </p:txBody>
      </p:sp>
      <p:sp>
        <p:nvSpPr>
          <p:cNvPr id="19" name="Foliennummernplatzhalter 18">
            <a:extLst>
              <a:ext uri="{FF2B5EF4-FFF2-40B4-BE49-F238E27FC236}">
                <a16:creationId xmlns:a16="http://schemas.microsoft.com/office/drawing/2014/main" id="{67CDC578-8556-A805-FA96-C9629D26879A}"/>
              </a:ext>
            </a:extLst>
          </p:cNvPr>
          <p:cNvSpPr>
            <a:spLocks noGrp="1"/>
          </p:cNvSpPr>
          <p:nvPr>
            <p:ph type="sldNum" sz="quarter" idx="4294967295"/>
          </p:nvPr>
        </p:nvSpPr>
        <p:spPr>
          <a:xfrm>
            <a:off x="11860213" y="6599238"/>
            <a:ext cx="331787" cy="107950"/>
          </a:xfrm>
        </p:spPr>
        <p:txBody>
          <a:bodyPr/>
          <a:lstStyle/>
          <a:p>
            <a:fld id="{3EB8E712-AC45-4B59-B554-2A5176B5D356}" type="slidenum">
              <a:rPr lang="de-DE" smtClean="0"/>
              <a:pPr/>
              <a:t>3</a:t>
            </a:fld>
            <a:endParaRPr lang="de-DE"/>
          </a:p>
        </p:txBody>
      </p:sp>
    </p:spTree>
    <p:extLst>
      <p:ext uri="{BB962C8B-B14F-4D97-AF65-F5344CB8AC3E}">
        <p14:creationId xmlns:p14="http://schemas.microsoft.com/office/powerpoint/2010/main" val="283762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67CAEE91-5DE7-1FEF-821D-37A4B509D4D3}"/>
              </a:ext>
            </a:extLst>
          </p:cNvPr>
          <p:cNvSpPr>
            <a:spLocks noGrp="1"/>
          </p:cNvSpPr>
          <p:nvPr>
            <p:ph type="body" sz="quarter" idx="13"/>
          </p:nvPr>
        </p:nvSpPr>
        <p:spPr/>
        <p:txBody>
          <a:bodyPr/>
          <a:lstStyle/>
          <a:p>
            <a:endParaRPr lang="de-DE"/>
          </a:p>
        </p:txBody>
      </p:sp>
      <p:sp>
        <p:nvSpPr>
          <p:cNvPr id="2" name="Titel 1"/>
          <p:cNvSpPr>
            <a:spLocks noGrp="1"/>
          </p:cNvSpPr>
          <p:nvPr>
            <p:ph type="title"/>
            <p:custDataLst>
              <p:tags r:id="rId1"/>
            </p:custDataLst>
          </p:nvPr>
        </p:nvSpPr>
        <p:spPr/>
        <p:txBody>
          <a:bodyPr/>
          <a:lstStyle/>
          <a:p>
            <a:r>
              <a:rPr lang="en-GB"/>
              <a:t>At a glance. </a:t>
            </a:r>
            <a:endParaRPr lang="en-GB" dirty="0"/>
          </a:p>
        </p:txBody>
      </p:sp>
      <p:sp>
        <p:nvSpPr>
          <p:cNvPr id="7" name="TextBox 19">
            <a:extLst>
              <a:ext uri="{FF2B5EF4-FFF2-40B4-BE49-F238E27FC236}">
                <a16:creationId xmlns:a16="http://schemas.microsoft.com/office/drawing/2014/main" id="{E1AFDE93-263B-4E5E-8E64-B87F03835193}"/>
              </a:ext>
            </a:extLst>
          </p:cNvPr>
          <p:cNvSpPr txBox="1">
            <a:spLocks/>
          </p:cNvSpPr>
          <p:nvPr/>
        </p:nvSpPr>
        <p:spPr bwMode="gray">
          <a:xfrm>
            <a:off x="334962" y="1412876"/>
            <a:ext cx="5614500" cy="4895850"/>
          </a:xfrm>
          <a:prstGeom prst="rect">
            <a:avLst/>
          </a:prstGeom>
          <a:solidFill>
            <a:schemeClr val="tx2"/>
          </a:solidFill>
          <a:ln>
            <a:noFill/>
          </a:ln>
        </p:spPr>
        <p:txBody>
          <a:bodyPr vert="horz" lIns="108000" tIns="792000" rIns="108000" bIns="7200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chemeClr val="bg1"/>
              </a:solidFill>
            </a:endParaRPr>
          </a:p>
        </p:txBody>
      </p:sp>
      <p:sp>
        <p:nvSpPr>
          <p:cNvPr id="8" name="Rechteck 7">
            <a:extLst>
              <a:ext uri="{FF2B5EF4-FFF2-40B4-BE49-F238E27FC236}">
                <a16:creationId xmlns:a16="http://schemas.microsoft.com/office/drawing/2014/main" id="{4367C1DC-5F24-4EDA-B8B6-9F534AF571A1}"/>
              </a:ext>
            </a:extLst>
          </p:cNvPr>
          <p:cNvSpPr/>
          <p:nvPr/>
        </p:nvSpPr>
        <p:spPr bwMode="gray">
          <a:xfrm>
            <a:off x="6240300" y="1414800"/>
            <a:ext cx="5614500" cy="489585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72000" rIns="108000" bIns="72000" rtlCol="0" anchor="ctr"/>
          <a:lstStyle/>
          <a:p>
            <a:pPr algn="l">
              <a:spcBef>
                <a:spcPts val="600"/>
              </a:spcBef>
            </a:pPr>
            <a:endParaRPr lang="en-GB" sz="1400" dirty="0">
              <a:solidFill>
                <a:schemeClr val="tx1"/>
              </a:solidFill>
            </a:endParaRPr>
          </a:p>
        </p:txBody>
      </p:sp>
      <p:graphicFrame>
        <p:nvGraphicFramePr>
          <p:cNvPr id="20" name="Tabelle 17">
            <a:extLst>
              <a:ext uri="{FF2B5EF4-FFF2-40B4-BE49-F238E27FC236}">
                <a16:creationId xmlns:a16="http://schemas.microsoft.com/office/drawing/2014/main" id="{4D216353-CA22-4164-95A1-3C92BD462CDA}"/>
              </a:ext>
            </a:extLst>
          </p:cNvPr>
          <p:cNvGraphicFramePr>
            <a:graphicFrameLocks noGrp="1"/>
          </p:cNvGraphicFramePr>
          <p:nvPr/>
        </p:nvGraphicFramePr>
        <p:xfrm>
          <a:off x="910212" y="2186137"/>
          <a:ext cx="4464000" cy="63168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en-GB" sz="2400" b="0">
                          <a:solidFill>
                            <a:schemeClr val="bg1"/>
                          </a:solidFill>
                          <a:latin typeface="+mj-lt"/>
                        </a:rPr>
                        <a:t>Top 10</a:t>
                      </a:r>
                      <a:endParaRPr lang="en-GB" sz="2400" b="0" dirty="0">
                        <a:solidFill>
                          <a:schemeClr val="bg1"/>
                        </a:solidFill>
                        <a:latin typeface="+mj-lt"/>
                      </a:endParaRP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mn-lt"/>
                          <a:ea typeface="+mn-ea"/>
                          <a:cs typeface="+mn-cs"/>
                        </a:rPr>
                        <a:t>Auditing and </a:t>
                      </a:r>
                      <a:br>
                        <a:rPr lang="en-GB" sz="1600" b="0" kern="1200" dirty="0">
                          <a:solidFill>
                            <a:schemeClr val="bg1"/>
                          </a:solidFill>
                          <a:latin typeface="+mn-lt"/>
                          <a:ea typeface="+mn-ea"/>
                          <a:cs typeface="+mn-cs"/>
                        </a:rPr>
                      </a:br>
                      <a:r>
                        <a:rPr lang="en-GB" sz="1600" b="0" kern="1200" dirty="0">
                          <a:solidFill>
                            <a:schemeClr val="bg1"/>
                          </a:solidFill>
                          <a:latin typeface="+mn-lt"/>
                          <a:ea typeface="+mn-ea"/>
                          <a:cs typeface="+mn-cs"/>
                        </a:rPr>
                        <a:t>consulting firms </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1" name="Tabelle 17">
            <a:extLst>
              <a:ext uri="{FF2B5EF4-FFF2-40B4-BE49-F238E27FC236}">
                <a16:creationId xmlns:a16="http://schemas.microsoft.com/office/drawing/2014/main" id="{754ED888-9529-44E0-A24B-A5C76789D324}"/>
              </a:ext>
            </a:extLst>
          </p:cNvPr>
          <p:cNvGraphicFramePr>
            <a:graphicFrameLocks noGrp="1"/>
          </p:cNvGraphicFramePr>
          <p:nvPr/>
        </p:nvGraphicFramePr>
        <p:xfrm>
          <a:off x="910212" y="3575278"/>
          <a:ext cx="4464000" cy="63168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en-GB" sz="2400" b="0" dirty="0">
                          <a:solidFill>
                            <a:schemeClr val="bg1"/>
                          </a:solidFill>
                          <a:latin typeface="+mj-lt"/>
                        </a:rPr>
                        <a:t>&gt; 2,400</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mn-lt"/>
                          <a:ea typeface="+mn-ea"/>
                          <a:cs typeface="+mn-cs"/>
                        </a:rPr>
                        <a:t>employees nationwide at 14 locations</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2" name="Tabelle 17">
            <a:extLst>
              <a:ext uri="{FF2B5EF4-FFF2-40B4-BE49-F238E27FC236}">
                <a16:creationId xmlns:a16="http://schemas.microsoft.com/office/drawing/2014/main" id="{6EA1F92D-F26A-4362-85AF-6C37CE9701D3}"/>
              </a:ext>
            </a:extLst>
          </p:cNvPr>
          <p:cNvGraphicFramePr>
            <a:graphicFrameLocks noGrp="1"/>
          </p:cNvGraphicFramePr>
          <p:nvPr/>
        </p:nvGraphicFramePr>
        <p:xfrm>
          <a:off x="910212" y="4971018"/>
          <a:ext cx="4464000" cy="63168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en-GB" sz="2400" b="0" dirty="0">
                          <a:solidFill>
                            <a:schemeClr val="bg1"/>
                          </a:solidFill>
                          <a:latin typeface="+mj-lt"/>
                        </a:rPr>
                        <a:t>&gt; 402 million</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mn-lt"/>
                          <a:ea typeface="+mn-ea"/>
                          <a:cs typeface="+mn-cs"/>
                        </a:rPr>
                        <a:t>revenues in euros in 2023</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4" name="Tabelle 17">
            <a:extLst>
              <a:ext uri="{FF2B5EF4-FFF2-40B4-BE49-F238E27FC236}">
                <a16:creationId xmlns:a16="http://schemas.microsoft.com/office/drawing/2014/main" id="{4D216353-CA22-4164-95A1-3C92BD462CDA}"/>
              </a:ext>
            </a:extLst>
          </p:cNvPr>
          <p:cNvGraphicFramePr>
            <a:graphicFrameLocks noGrp="1"/>
          </p:cNvGraphicFramePr>
          <p:nvPr/>
        </p:nvGraphicFramePr>
        <p:xfrm>
          <a:off x="6768371" y="2275608"/>
          <a:ext cx="4572000" cy="631680"/>
        </p:xfrm>
        <a:graphic>
          <a:graphicData uri="http://schemas.openxmlformats.org/drawingml/2006/table">
            <a:tbl>
              <a:tblPr firstRow="1" bandRow="1">
                <a:tableStyleId>{5C22544A-7EE6-4342-B048-85BDC9FD1C3A}</a:tableStyleId>
              </a:tblPr>
              <a:tblGrid>
                <a:gridCol w="2545311">
                  <a:extLst>
                    <a:ext uri="{9D8B030D-6E8A-4147-A177-3AD203B41FA5}">
                      <a16:colId xmlns:a16="http://schemas.microsoft.com/office/drawing/2014/main" val="4240690277"/>
                    </a:ext>
                  </a:extLst>
                </a:gridCol>
                <a:gridCol w="2026689">
                  <a:extLst>
                    <a:ext uri="{9D8B030D-6E8A-4147-A177-3AD203B41FA5}">
                      <a16:colId xmlns:a16="http://schemas.microsoft.com/office/drawing/2014/main" val="2797478503"/>
                    </a:ext>
                  </a:extLst>
                </a:gridCol>
              </a:tblGrid>
              <a:tr h="409438">
                <a:tc>
                  <a:txBody>
                    <a:bodyPr/>
                    <a:lstStyle/>
                    <a:p>
                      <a:pPr algn="l"/>
                      <a:r>
                        <a:rPr lang="en-GB" sz="2400" b="0" noProof="0" dirty="0">
                          <a:solidFill>
                            <a:schemeClr val="bg1"/>
                          </a:solidFill>
                          <a:latin typeface="+mj-lt"/>
                        </a:rPr>
                        <a:t>Personal</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noProof="0" dirty="0">
                          <a:solidFill>
                            <a:schemeClr val="bg1"/>
                          </a:solidFill>
                          <a:latin typeface="+mn-lt"/>
                          <a:ea typeface="+mn-ea"/>
                          <a:cs typeface="+mn-cs"/>
                        </a:rPr>
                        <a:t>A single contact person</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7" name="Tabelle 17">
            <a:extLst>
              <a:ext uri="{FF2B5EF4-FFF2-40B4-BE49-F238E27FC236}">
                <a16:creationId xmlns:a16="http://schemas.microsoft.com/office/drawing/2014/main" id="{754ED888-9529-44E0-A24B-A5C76789D324}"/>
              </a:ext>
            </a:extLst>
          </p:cNvPr>
          <p:cNvGraphicFramePr>
            <a:graphicFrameLocks noGrp="1"/>
          </p:cNvGraphicFramePr>
          <p:nvPr/>
        </p:nvGraphicFramePr>
        <p:xfrm>
          <a:off x="6768371" y="4872921"/>
          <a:ext cx="4572000" cy="631680"/>
        </p:xfrm>
        <a:graphic>
          <a:graphicData uri="http://schemas.openxmlformats.org/drawingml/2006/table">
            <a:tbl>
              <a:tblPr firstRow="1" bandRow="1">
                <a:tableStyleId>{5C22544A-7EE6-4342-B048-85BDC9FD1C3A}</a:tableStyleId>
              </a:tblPr>
              <a:tblGrid>
                <a:gridCol w="2554738">
                  <a:extLst>
                    <a:ext uri="{9D8B030D-6E8A-4147-A177-3AD203B41FA5}">
                      <a16:colId xmlns:a16="http://schemas.microsoft.com/office/drawing/2014/main" val="4240690277"/>
                    </a:ext>
                  </a:extLst>
                </a:gridCol>
                <a:gridCol w="2017262">
                  <a:extLst>
                    <a:ext uri="{9D8B030D-6E8A-4147-A177-3AD203B41FA5}">
                      <a16:colId xmlns:a16="http://schemas.microsoft.com/office/drawing/2014/main" val="2797478503"/>
                    </a:ext>
                  </a:extLst>
                </a:gridCol>
              </a:tblGrid>
              <a:tr h="409438">
                <a:tc>
                  <a:txBody>
                    <a:bodyPr/>
                    <a:lstStyle/>
                    <a:p>
                      <a:pPr algn="l"/>
                      <a:r>
                        <a:rPr lang="en-GB" sz="2400" b="0" kern="1200" noProof="0" dirty="0">
                          <a:solidFill>
                            <a:schemeClr val="bg1"/>
                          </a:solidFill>
                          <a:latin typeface="+mj-lt"/>
                          <a:ea typeface="+mn-ea"/>
                          <a:cs typeface="+mn-cs"/>
                        </a:rPr>
                        <a:t>Problem solvers</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mn-lt"/>
                          <a:ea typeface="+mn-ea"/>
                          <a:cs typeface="+mn-cs"/>
                        </a:rPr>
                        <a:t>Efficient solutions that make sense</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8" name="Tabelle 17">
            <a:extLst>
              <a:ext uri="{FF2B5EF4-FFF2-40B4-BE49-F238E27FC236}">
                <a16:creationId xmlns:a16="http://schemas.microsoft.com/office/drawing/2014/main" id="{754ED888-9529-44E0-A24B-A5C76789D324}"/>
              </a:ext>
            </a:extLst>
          </p:cNvPr>
          <p:cNvGraphicFramePr>
            <a:graphicFrameLocks noGrp="1"/>
          </p:cNvGraphicFramePr>
          <p:nvPr/>
        </p:nvGraphicFramePr>
        <p:xfrm>
          <a:off x="6768371" y="3149411"/>
          <a:ext cx="4572000" cy="631680"/>
        </p:xfrm>
        <a:graphic>
          <a:graphicData uri="http://schemas.openxmlformats.org/drawingml/2006/table">
            <a:tbl>
              <a:tblPr firstRow="1" bandRow="1">
                <a:tableStyleId>{5C22544A-7EE6-4342-B048-85BDC9FD1C3A}</a:tableStyleId>
              </a:tblPr>
              <a:tblGrid>
                <a:gridCol w="2564165">
                  <a:extLst>
                    <a:ext uri="{9D8B030D-6E8A-4147-A177-3AD203B41FA5}">
                      <a16:colId xmlns:a16="http://schemas.microsoft.com/office/drawing/2014/main" val="4240690277"/>
                    </a:ext>
                  </a:extLst>
                </a:gridCol>
                <a:gridCol w="2007835">
                  <a:extLst>
                    <a:ext uri="{9D8B030D-6E8A-4147-A177-3AD203B41FA5}">
                      <a16:colId xmlns:a16="http://schemas.microsoft.com/office/drawing/2014/main" val="2797478503"/>
                    </a:ext>
                  </a:extLst>
                </a:gridCol>
              </a:tblGrid>
              <a:tr h="408147">
                <a:tc>
                  <a:txBody>
                    <a:bodyPr/>
                    <a:lstStyle/>
                    <a:p>
                      <a:pPr algn="l"/>
                      <a:r>
                        <a:rPr lang="en-GB" sz="2400" b="0" kern="1200" noProof="0" dirty="0">
                          <a:solidFill>
                            <a:schemeClr val="bg1"/>
                          </a:solidFill>
                          <a:latin typeface="+mj-lt"/>
                          <a:ea typeface="+mn-ea"/>
                          <a:cs typeface="+mn-cs"/>
                        </a:rPr>
                        <a:t>Interdisciplinary</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mn-lt"/>
                          <a:ea typeface="+mn-ea"/>
                          <a:cs typeface="+mn-cs"/>
                        </a:rPr>
                        <a:t>We look at the big picture</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6" name="Tabelle 17">
            <a:extLst>
              <a:ext uri="{FF2B5EF4-FFF2-40B4-BE49-F238E27FC236}">
                <a16:creationId xmlns:a16="http://schemas.microsoft.com/office/drawing/2014/main" id="{754ED888-9529-44E0-A24B-A5C76789D324}"/>
              </a:ext>
            </a:extLst>
          </p:cNvPr>
          <p:cNvGraphicFramePr>
            <a:graphicFrameLocks noGrp="1"/>
          </p:cNvGraphicFramePr>
          <p:nvPr/>
        </p:nvGraphicFramePr>
        <p:xfrm>
          <a:off x="6761713" y="3903246"/>
          <a:ext cx="4572000" cy="875520"/>
        </p:xfrm>
        <a:graphic>
          <a:graphicData uri="http://schemas.openxmlformats.org/drawingml/2006/table">
            <a:tbl>
              <a:tblPr firstRow="1" bandRow="1">
                <a:tableStyleId>{5C22544A-7EE6-4342-B048-85BDC9FD1C3A}</a:tableStyleId>
              </a:tblPr>
              <a:tblGrid>
                <a:gridCol w="2564165">
                  <a:extLst>
                    <a:ext uri="{9D8B030D-6E8A-4147-A177-3AD203B41FA5}">
                      <a16:colId xmlns:a16="http://schemas.microsoft.com/office/drawing/2014/main" val="4240690277"/>
                    </a:ext>
                  </a:extLst>
                </a:gridCol>
                <a:gridCol w="2007835">
                  <a:extLst>
                    <a:ext uri="{9D8B030D-6E8A-4147-A177-3AD203B41FA5}">
                      <a16:colId xmlns:a16="http://schemas.microsoft.com/office/drawing/2014/main" val="2797478503"/>
                    </a:ext>
                  </a:extLst>
                </a:gridCol>
              </a:tblGrid>
              <a:tr h="408147">
                <a:tc>
                  <a:txBody>
                    <a:bodyPr/>
                    <a:lstStyle/>
                    <a:p>
                      <a:pPr algn="l">
                        <a:lnSpc>
                          <a:spcPct val="100000"/>
                        </a:lnSpc>
                      </a:pPr>
                      <a:r>
                        <a:rPr lang="en-GB" sz="2400" b="0" kern="1200" noProof="0" dirty="0">
                          <a:solidFill>
                            <a:schemeClr val="bg1"/>
                          </a:solidFill>
                          <a:latin typeface="+mj-lt"/>
                          <a:ea typeface="+mn-ea"/>
                          <a:cs typeface="+mn-cs"/>
                        </a:rPr>
                        <a:t>Industry</a:t>
                      </a:r>
                      <a:br>
                        <a:rPr lang="en-GB" sz="2400" b="0" kern="1200" noProof="0" dirty="0">
                          <a:solidFill>
                            <a:schemeClr val="bg1"/>
                          </a:solidFill>
                          <a:latin typeface="+mj-lt"/>
                          <a:ea typeface="+mn-ea"/>
                          <a:cs typeface="+mn-cs"/>
                        </a:rPr>
                      </a:br>
                      <a:r>
                        <a:rPr lang="en-GB" sz="2400" b="0" kern="1200" noProof="0" dirty="0">
                          <a:solidFill>
                            <a:schemeClr val="bg1"/>
                          </a:solidFill>
                          <a:latin typeface="+mj-lt"/>
                          <a:ea typeface="+mn-ea"/>
                          <a:cs typeface="+mn-cs"/>
                        </a:rPr>
                        <a:t>experience</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noProof="0" dirty="0">
                          <a:solidFill>
                            <a:schemeClr val="bg1"/>
                          </a:solidFill>
                          <a:latin typeface="+mn-lt"/>
                          <a:ea typeface="+mn-ea"/>
                          <a:cs typeface="+mn-cs"/>
                        </a:rPr>
                        <a:t>An eye for detail</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pSp>
        <p:nvGrpSpPr>
          <p:cNvPr id="9" name="Gruppieren 8">
            <a:extLst>
              <a:ext uri="{FF2B5EF4-FFF2-40B4-BE49-F238E27FC236}">
                <a16:creationId xmlns:a16="http://schemas.microsoft.com/office/drawing/2014/main" id="{0D582FBE-73CB-4FA3-9C83-BE50F206C4BF}"/>
              </a:ext>
            </a:extLst>
          </p:cNvPr>
          <p:cNvGrpSpPr/>
          <p:nvPr/>
        </p:nvGrpSpPr>
        <p:grpSpPr>
          <a:xfrm>
            <a:off x="1044122" y="2978316"/>
            <a:ext cx="4193800" cy="1847527"/>
            <a:chOff x="876594" y="2978316"/>
            <a:chExt cx="4536000" cy="1847527"/>
          </a:xfrm>
        </p:grpSpPr>
        <p:cxnSp>
          <p:nvCxnSpPr>
            <p:cNvPr id="33" name="Gerader Verbinder 25">
              <a:extLst>
                <a:ext uri="{FF2B5EF4-FFF2-40B4-BE49-F238E27FC236}">
                  <a16:creationId xmlns:a16="http://schemas.microsoft.com/office/drawing/2014/main" id="{F5E1F87C-9BE0-4A0C-B181-FF1558FD6174}"/>
                </a:ext>
              </a:extLst>
            </p:cNvPr>
            <p:cNvCxnSpPr>
              <a:cxnSpLocks/>
            </p:cNvCxnSpPr>
            <p:nvPr/>
          </p:nvCxnSpPr>
          <p:spPr bwMode="gray">
            <a:xfrm>
              <a:off x="876594" y="2978316"/>
              <a:ext cx="45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25">
              <a:extLst>
                <a:ext uri="{FF2B5EF4-FFF2-40B4-BE49-F238E27FC236}">
                  <a16:creationId xmlns:a16="http://schemas.microsoft.com/office/drawing/2014/main" id="{A2288829-55C5-4955-9B98-58F83570447A}"/>
                </a:ext>
              </a:extLst>
            </p:cNvPr>
            <p:cNvCxnSpPr>
              <a:cxnSpLocks/>
            </p:cNvCxnSpPr>
            <p:nvPr/>
          </p:nvCxnSpPr>
          <p:spPr bwMode="gray">
            <a:xfrm>
              <a:off x="876594" y="4825843"/>
              <a:ext cx="45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11">
            <a:extLst>
              <a:ext uri="{FF2B5EF4-FFF2-40B4-BE49-F238E27FC236}">
                <a16:creationId xmlns:a16="http://schemas.microsoft.com/office/drawing/2014/main" id="{B6A11A41-2D65-4E20-B3D6-41146D680379}"/>
              </a:ext>
            </a:extLst>
          </p:cNvPr>
          <p:cNvGrpSpPr/>
          <p:nvPr/>
        </p:nvGrpSpPr>
        <p:grpSpPr>
          <a:xfrm>
            <a:off x="6897757" y="2978316"/>
            <a:ext cx="4400226" cy="1847527"/>
            <a:chOff x="6810760" y="2978316"/>
            <a:chExt cx="4487223" cy="1847527"/>
          </a:xfrm>
        </p:grpSpPr>
        <p:cxnSp>
          <p:nvCxnSpPr>
            <p:cNvPr id="36" name="Gerader Verbinder 25">
              <a:extLst>
                <a:ext uri="{FF2B5EF4-FFF2-40B4-BE49-F238E27FC236}">
                  <a16:creationId xmlns:a16="http://schemas.microsoft.com/office/drawing/2014/main" id="{FC51921F-B893-4646-B52B-DB2C0A21E0B9}"/>
                </a:ext>
              </a:extLst>
            </p:cNvPr>
            <p:cNvCxnSpPr>
              <a:cxnSpLocks/>
            </p:cNvCxnSpPr>
            <p:nvPr/>
          </p:nvCxnSpPr>
          <p:spPr bwMode="gray">
            <a:xfrm>
              <a:off x="6810760" y="2978316"/>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25">
              <a:extLst>
                <a:ext uri="{FF2B5EF4-FFF2-40B4-BE49-F238E27FC236}">
                  <a16:creationId xmlns:a16="http://schemas.microsoft.com/office/drawing/2014/main" id="{4E67ECC3-F5BD-4AC8-BA6B-11A4D5B923D1}"/>
                </a:ext>
              </a:extLst>
            </p:cNvPr>
            <p:cNvCxnSpPr>
              <a:cxnSpLocks/>
            </p:cNvCxnSpPr>
            <p:nvPr/>
          </p:nvCxnSpPr>
          <p:spPr bwMode="gray">
            <a:xfrm>
              <a:off x="6810760" y="3887171"/>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25">
              <a:extLst>
                <a:ext uri="{FF2B5EF4-FFF2-40B4-BE49-F238E27FC236}">
                  <a16:creationId xmlns:a16="http://schemas.microsoft.com/office/drawing/2014/main" id="{63B4B658-B420-466C-A6A8-8BFD32A94BF9}"/>
                </a:ext>
              </a:extLst>
            </p:cNvPr>
            <p:cNvCxnSpPr>
              <a:cxnSpLocks/>
            </p:cNvCxnSpPr>
            <p:nvPr/>
          </p:nvCxnSpPr>
          <p:spPr bwMode="gray">
            <a:xfrm>
              <a:off x="6810760" y="4825843"/>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Foliennummernplatzhalter 10">
            <a:extLst>
              <a:ext uri="{FF2B5EF4-FFF2-40B4-BE49-F238E27FC236}">
                <a16:creationId xmlns:a16="http://schemas.microsoft.com/office/drawing/2014/main" id="{0BBC9ADE-4574-ED84-7F63-3174531AAC65}"/>
              </a:ext>
            </a:extLst>
          </p:cNvPr>
          <p:cNvSpPr>
            <a:spLocks noGrp="1"/>
          </p:cNvSpPr>
          <p:nvPr>
            <p:ph type="sldNum" sz="quarter" idx="15"/>
          </p:nvPr>
        </p:nvSpPr>
        <p:spPr/>
        <p:txBody>
          <a:bodyPr/>
          <a:lstStyle/>
          <a:p>
            <a:fld id="{3EB8E712-AC45-4B59-B554-2A5176B5D356}" type="slidenum">
              <a:rPr lang="de-DE" smtClean="0"/>
              <a:pPr/>
              <a:t>4</a:t>
            </a:fld>
            <a:endParaRPr lang="de-DE" dirty="0"/>
          </a:p>
        </p:txBody>
      </p:sp>
    </p:spTree>
    <p:extLst>
      <p:ext uri="{BB962C8B-B14F-4D97-AF65-F5344CB8AC3E}">
        <p14:creationId xmlns:p14="http://schemas.microsoft.com/office/powerpoint/2010/main" val="1447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A7D7A380-FD2E-42CD-A867-C187D79C56B5}"/>
              </a:ext>
            </a:extLst>
          </p:cNvPr>
          <p:cNvGrpSpPr/>
          <p:nvPr/>
        </p:nvGrpSpPr>
        <p:grpSpPr>
          <a:xfrm>
            <a:off x="4214857" y="2073518"/>
            <a:ext cx="3762286" cy="3775539"/>
            <a:chOff x="4302415" y="2048407"/>
            <a:chExt cx="3587171" cy="3553349"/>
          </a:xfrm>
        </p:grpSpPr>
        <p:graphicFrame>
          <p:nvGraphicFramePr>
            <p:cNvPr id="9" name="Diagramm 8">
              <a:extLst>
                <a:ext uri="{FF2B5EF4-FFF2-40B4-BE49-F238E27FC236}">
                  <a16:creationId xmlns:a16="http://schemas.microsoft.com/office/drawing/2014/main" id="{99804074-3C26-46B3-9BDB-3BD950503746}"/>
                </a:ext>
              </a:extLst>
            </p:cNvPr>
            <p:cNvGraphicFramePr/>
            <p:nvPr/>
          </p:nvGraphicFramePr>
          <p:xfrm>
            <a:off x="4302415" y="2048407"/>
            <a:ext cx="3587171" cy="3553349"/>
          </p:xfrm>
          <a:graphic>
            <a:graphicData uri="http://schemas.openxmlformats.org/drawingml/2006/chart">
              <c:chart xmlns:c="http://schemas.openxmlformats.org/drawingml/2006/chart" xmlns:r="http://schemas.openxmlformats.org/officeDocument/2006/relationships" r:id="rId4"/>
            </a:graphicData>
          </a:graphic>
        </p:graphicFrame>
        <p:sp>
          <p:nvSpPr>
            <p:cNvPr id="3" name="Rechteck 2">
              <a:extLst>
                <a:ext uri="{FF2B5EF4-FFF2-40B4-BE49-F238E27FC236}">
                  <a16:creationId xmlns:a16="http://schemas.microsoft.com/office/drawing/2014/main" id="{42E9455E-98BB-4DD1-B8DA-CE461ECDB35C}"/>
                </a:ext>
              </a:extLst>
            </p:cNvPr>
            <p:cNvSpPr/>
            <p:nvPr/>
          </p:nvSpPr>
          <p:spPr bwMode="gray">
            <a:xfrm>
              <a:off x="4848786" y="2952950"/>
              <a:ext cx="110275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en-GB" sz="1600">
                  <a:solidFill>
                    <a:schemeClr val="bg1"/>
                  </a:solidFill>
                </a:rPr>
                <a:t>Auditing</a:t>
              </a:r>
              <a:endParaRPr lang="en-GB" sz="1600" dirty="0">
                <a:solidFill>
                  <a:schemeClr val="bg1"/>
                </a:solidFill>
              </a:endParaRPr>
            </a:p>
          </p:txBody>
        </p:sp>
        <p:sp>
          <p:nvSpPr>
            <p:cNvPr id="21" name="Rechteck 20">
              <a:extLst>
                <a:ext uri="{FF2B5EF4-FFF2-40B4-BE49-F238E27FC236}">
                  <a16:creationId xmlns:a16="http://schemas.microsoft.com/office/drawing/2014/main" id="{46813B35-2DBB-4366-9CC1-4C8F14A61171}"/>
                </a:ext>
              </a:extLst>
            </p:cNvPr>
            <p:cNvSpPr/>
            <p:nvPr/>
          </p:nvSpPr>
          <p:spPr bwMode="gray">
            <a:xfrm>
              <a:off x="4854846" y="3895209"/>
              <a:ext cx="110275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en-GB" sz="1600" dirty="0">
                  <a:solidFill>
                    <a:schemeClr val="bg1"/>
                  </a:solidFill>
                </a:rPr>
                <a:t>Legal Advice</a:t>
              </a:r>
            </a:p>
          </p:txBody>
        </p:sp>
        <p:sp>
          <p:nvSpPr>
            <p:cNvPr id="22" name="Rechteck 21">
              <a:extLst>
                <a:ext uri="{FF2B5EF4-FFF2-40B4-BE49-F238E27FC236}">
                  <a16:creationId xmlns:a16="http://schemas.microsoft.com/office/drawing/2014/main" id="{7C46C05C-0689-4316-A7F2-E589F9C10D39}"/>
                </a:ext>
              </a:extLst>
            </p:cNvPr>
            <p:cNvSpPr/>
            <p:nvPr/>
          </p:nvSpPr>
          <p:spPr bwMode="gray">
            <a:xfrm>
              <a:off x="6240467" y="2952951"/>
              <a:ext cx="131367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en-GB" sz="1600">
                  <a:solidFill>
                    <a:schemeClr val="bg1"/>
                  </a:solidFill>
                </a:rPr>
                <a:t>Tax Advice</a:t>
              </a:r>
              <a:endParaRPr lang="en-GB" sz="1600" dirty="0">
                <a:solidFill>
                  <a:schemeClr val="bg1"/>
                </a:solidFill>
              </a:endParaRPr>
            </a:p>
          </p:txBody>
        </p:sp>
        <p:sp>
          <p:nvSpPr>
            <p:cNvPr id="23" name="Rechteck 22">
              <a:extLst>
                <a:ext uri="{FF2B5EF4-FFF2-40B4-BE49-F238E27FC236}">
                  <a16:creationId xmlns:a16="http://schemas.microsoft.com/office/drawing/2014/main" id="{12CE823C-54CA-4D1A-96E7-13DA57E5ADF7}"/>
                </a:ext>
              </a:extLst>
            </p:cNvPr>
            <p:cNvSpPr/>
            <p:nvPr/>
          </p:nvSpPr>
          <p:spPr bwMode="gray">
            <a:xfrm>
              <a:off x="6246526" y="3895209"/>
              <a:ext cx="131367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en-GB" sz="1600">
                  <a:solidFill>
                    <a:schemeClr val="bg1"/>
                  </a:solidFill>
                </a:rPr>
                <a:t>Management</a:t>
              </a:r>
              <a:br>
                <a:rPr lang="en-GB" sz="1600">
                  <a:solidFill>
                    <a:schemeClr val="bg1"/>
                  </a:solidFill>
                </a:rPr>
              </a:br>
              <a:r>
                <a:rPr lang="en-GB" sz="1600">
                  <a:solidFill>
                    <a:schemeClr val="bg1"/>
                  </a:solidFill>
                </a:rPr>
                <a:t>Consulting</a:t>
              </a:r>
              <a:endParaRPr lang="en-GB" sz="1600" dirty="0">
                <a:solidFill>
                  <a:schemeClr val="bg1"/>
                </a:solidFill>
              </a:endParaRPr>
            </a:p>
          </p:txBody>
        </p:sp>
      </p:grpSp>
      <p:sp>
        <p:nvSpPr>
          <p:cNvPr id="4" name="Textplatzhalter 3">
            <a:extLst>
              <a:ext uri="{FF2B5EF4-FFF2-40B4-BE49-F238E27FC236}">
                <a16:creationId xmlns:a16="http://schemas.microsoft.com/office/drawing/2014/main" id="{C46C276C-DF06-3C88-B8C0-3CBE59D56609}"/>
              </a:ext>
            </a:extLst>
          </p:cNvPr>
          <p:cNvSpPr>
            <a:spLocks noGrp="1"/>
          </p:cNvSpPr>
          <p:nvPr>
            <p:ph type="body" sz="quarter" idx="13"/>
          </p:nvPr>
        </p:nvSpPr>
        <p:spPr/>
        <p:txBody>
          <a:bodyPr/>
          <a:lstStyle/>
          <a:p>
            <a:endParaRPr lang="de-DE"/>
          </a:p>
        </p:txBody>
      </p:sp>
      <p:sp>
        <p:nvSpPr>
          <p:cNvPr id="2" name="Titel 1"/>
          <p:cNvSpPr>
            <a:spLocks noGrp="1"/>
          </p:cNvSpPr>
          <p:nvPr>
            <p:ph type="title"/>
            <p:custDataLst>
              <p:tags r:id="rId1"/>
            </p:custDataLst>
          </p:nvPr>
        </p:nvSpPr>
        <p:spPr/>
        <p:txBody>
          <a:bodyPr/>
          <a:lstStyle/>
          <a:p>
            <a:r>
              <a:rPr lang="en-GB"/>
              <a:t>Multidisciplinary. With four services. </a:t>
            </a:r>
            <a:endParaRPr lang="en-GB" dirty="0"/>
          </a:p>
        </p:txBody>
      </p:sp>
      <p:grpSp>
        <p:nvGrpSpPr>
          <p:cNvPr id="8" name="Gruppieren 7">
            <a:extLst>
              <a:ext uri="{FF2B5EF4-FFF2-40B4-BE49-F238E27FC236}">
                <a16:creationId xmlns:a16="http://schemas.microsoft.com/office/drawing/2014/main" id="{E145A793-32EE-48AE-8AF7-CA3F11BE5A1B}"/>
              </a:ext>
            </a:extLst>
          </p:cNvPr>
          <p:cNvGrpSpPr/>
          <p:nvPr/>
        </p:nvGrpSpPr>
        <p:grpSpPr>
          <a:xfrm>
            <a:off x="3936000" y="1682570"/>
            <a:ext cx="4320000" cy="4438718"/>
            <a:chOff x="3936000" y="1831655"/>
            <a:chExt cx="4320000" cy="4438718"/>
          </a:xfrm>
        </p:grpSpPr>
        <p:sp>
          <p:nvSpPr>
            <p:cNvPr id="44" name="Ellipse 43">
              <a:extLst>
                <a:ext uri="{FF2B5EF4-FFF2-40B4-BE49-F238E27FC236}">
                  <a16:creationId xmlns:a16="http://schemas.microsoft.com/office/drawing/2014/main" id="{B0E3B01D-5EA6-41E1-87C4-30695B752862}"/>
                </a:ext>
              </a:extLst>
            </p:cNvPr>
            <p:cNvSpPr>
              <a:spLocks noChangeAspect="1"/>
            </p:cNvSpPr>
            <p:nvPr/>
          </p:nvSpPr>
          <p:spPr bwMode="gray">
            <a:xfrm>
              <a:off x="3936000" y="1950373"/>
              <a:ext cx="4320000" cy="4320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en-GB" sz="1400" dirty="0" err="1">
                <a:solidFill>
                  <a:schemeClr val="tx1"/>
                </a:solidFill>
              </a:endParaRPr>
            </a:p>
          </p:txBody>
        </p:sp>
        <p:sp>
          <p:nvSpPr>
            <p:cNvPr id="47" name="Ellipse 46">
              <a:extLst>
                <a:ext uri="{FF2B5EF4-FFF2-40B4-BE49-F238E27FC236}">
                  <a16:creationId xmlns:a16="http://schemas.microsoft.com/office/drawing/2014/main" id="{58918BCE-39CF-469C-9B0C-D6F9D5C34986}"/>
                </a:ext>
              </a:extLst>
            </p:cNvPr>
            <p:cNvSpPr>
              <a:spLocks noChangeAspect="1"/>
            </p:cNvSpPr>
            <p:nvPr/>
          </p:nvSpPr>
          <p:spPr bwMode="gray">
            <a:xfrm>
              <a:off x="4175211" y="2189584"/>
              <a:ext cx="3841578" cy="3841578"/>
            </a:xfrm>
            <a:prstGeom prst="ellipse">
              <a:avLst/>
            </a:prstGeom>
            <a:noFill/>
            <a:ln w="9525">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en-GB" sz="1400" dirty="0" err="1">
                <a:solidFill>
                  <a:schemeClr val="tx1"/>
                </a:solidFill>
              </a:endParaRPr>
            </a:p>
          </p:txBody>
        </p:sp>
        <p:sp>
          <p:nvSpPr>
            <p:cNvPr id="45" name="Textfeld 44">
              <a:extLst>
                <a:ext uri="{FF2B5EF4-FFF2-40B4-BE49-F238E27FC236}">
                  <a16:creationId xmlns:a16="http://schemas.microsoft.com/office/drawing/2014/main" id="{754AAA4D-9679-4FEF-BBAD-6CC713368356}"/>
                </a:ext>
              </a:extLst>
            </p:cNvPr>
            <p:cNvSpPr txBox="1"/>
            <p:nvPr/>
          </p:nvSpPr>
          <p:spPr bwMode="gray">
            <a:xfrm>
              <a:off x="5530850" y="1831655"/>
              <a:ext cx="1130300" cy="217627"/>
            </a:xfrm>
            <a:prstGeom prst="rect">
              <a:avLst/>
            </a:prstGeom>
            <a:solidFill>
              <a:schemeClr val="bg1"/>
            </a:solidFill>
          </p:spPr>
          <p:txBody>
            <a:bodyPr vert="horz" wrap="none" lIns="0" tIns="0" rIns="0" bIns="0" rtlCol="0">
              <a:noAutofit/>
            </a:bodyPr>
            <a:lstStyle/>
            <a:p>
              <a:pPr algn="ctr"/>
              <a:r>
                <a:rPr lang="en-GB" sz="1400">
                  <a:solidFill>
                    <a:schemeClr val="accent1"/>
                  </a:solidFill>
                </a:rPr>
                <a:t>Expertise</a:t>
              </a:r>
              <a:endParaRPr lang="en-GB" sz="1200" dirty="0">
                <a:solidFill>
                  <a:schemeClr val="accent1"/>
                </a:solidFill>
              </a:endParaRPr>
            </a:p>
          </p:txBody>
        </p:sp>
        <p:sp>
          <p:nvSpPr>
            <p:cNvPr id="46" name="Textfeld 45">
              <a:extLst>
                <a:ext uri="{FF2B5EF4-FFF2-40B4-BE49-F238E27FC236}">
                  <a16:creationId xmlns:a16="http://schemas.microsoft.com/office/drawing/2014/main" id="{FCA381FB-0CC2-4DC3-9CB2-EB91F4C1DC79}"/>
                </a:ext>
              </a:extLst>
            </p:cNvPr>
            <p:cNvSpPr txBox="1"/>
            <p:nvPr/>
          </p:nvSpPr>
          <p:spPr bwMode="gray">
            <a:xfrm>
              <a:off x="5342543" y="2110011"/>
              <a:ext cx="1506914" cy="217626"/>
            </a:xfrm>
            <a:prstGeom prst="rect">
              <a:avLst/>
            </a:prstGeom>
            <a:solidFill>
              <a:schemeClr val="bg1"/>
            </a:solidFill>
          </p:spPr>
          <p:txBody>
            <a:bodyPr vert="horz" wrap="none" lIns="0" tIns="0" rIns="0" bIns="0" rtlCol="0">
              <a:noAutofit/>
            </a:bodyPr>
            <a:lstStyle/>
            <a:p>
              <a:pPr algn="ctr"/>
              <a:r>
                <a:rPr lang="en-GB" sz="1400" dirty="0">
                  <a:solidFill>
                    <a:srgbClr val="A2A2A2"/>
                  </a:solidFill>
                </a:rPr>
                <a:t>Industry expertise</a:t>
              </a:r>
            </a:p>
            <a:p>
              <a:pPr algn="ctr"/>
              <a:endParaRPr lang="en-GB" sz="1100" dirty="0">
                <a:solidFill>
                  <a:srgbClr val="A2A2A2"/>
                </a:solidFill>
              </a:endParaRPr>
            </a:p>
          </p:txBody>
        </p:sp>
      </p:grpSp>
      <p:sp>
        <p:nvSpPr>
          <p:cNvPr id="53" name="Textfeld 41">
            <a:extLst>
              <a:ext uri="{FF2B5EF4-FFF2-40B4-BE49-F238E27FC236}">
                <a16:creationId xmlns:a16="http://schemas.microsoft.com/office/drawing/2014/main" id="{8D89280F-2A17-490E-AF69-5ECFF892841C}"/>
              </a:ext>
            </a:extLst>
          </p:cNvPr>
          <p:cNvSpPr txBox="1">
            <a:spLocks/>
          </p:cNvSpPr>
          <p:nvPr/>
        </p:nvSpPr>
        <p:spPr bwMode="gray">
          <a:xfrm>
            <a:off x="573469" y="1600454"/>
            <a:ext cx="4320000" cy="45719"/>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Audits of annual and consolidated financial statements</a:t>
            </a:r>
          </a:p>
          <a:p>
            <a:pPr algn="r">
              <a:spcBef>
                <a:spcPts val="200"/>
              </a:spcBef>
            </a:pPr>
            <a:endParaRPr lang="en-GB" sz="1200" dirty="0"/>
          </a:p>
        </p:txBody>
      </p:sp>
      <p:sp>
        <p:nvSpPr>
          <p:cNvPr id="54" name="Textfeld 6">
            <a:extLst>
              <a:ext uri="{FF2B5EF4-FFF2-40B4-BE49-F238E27FC236}">
                <a16:creationId xmlns:a16="http://schemas.microsoft.com/office/drawing/2014/main" id="{1B678BA2-8524-4565-AA8B-157D3184F74A}"/>
              </a:ext>
            </a:extLst>
          </p:cNvPr>
          <p:cNvSpPr txBox="1">
            <a:spLocks/>
          </p:cNvSpPr>
          <p:nvPr/>
        </p:nvSpPr>
        <p:spPr bwMode="gray">
          <a:xfrm>
            <a:off x="363247" y="406776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err="1"/>
              <a:t>Labor</a:t>
            </a:r>
            <a:r>
              <a:rPr lang="en-GB" sz="1200" dirty="0"/>
              <a:t> and employment law</a:t>
            </a:r>
          </a:p>
          <a:p>
            <a:pPr algn="r">
              <a:spcBef>
                <a:spcPts val="200"/>
              </a:spcBef>
            </a:pPr>
            <a:endParaRPr lang="en-GB" sz="1200" dirty="0"/>
          </a:p>
          <a:p>
            <a:pPr algn="r">
              <a:spcBef>
                <a:spcPts val="200"/>
              </a:spcBef>
            </a:pPr>
            <a:endParaRPr lang="en-GB" sz="1200" dirty="0"/>
          </a:p>
        </p:txBody>
      </p:sp>
      <p:sp>
        <p:nvSpPr>
          <p:cNvPr id="55" name="Textfeld 49">
            <a:extLst>
              <a:ext uri="{FF2B5EF4-FFF2-40B4-BE49-F238E27FC236}">
                <a16:creationId xmlns:a16="http://schemas.microsoft.com/office/drawing/2014/main" id="{C759E634-7919-4671-A8E2-722F077E961F}"/>
              </a:ext>
            </a:extLst>
          </p:cNvPr>
          <p:cNvSpPr txBox="1">
            <a:spLocks/>
          </p:cNvSpPr>
          <p:nvPr/>
        </p:nvSpPr>
        <p:spPr bwMode="gray">
          <a:xfrm>
            <a:off x="7350327" y="16004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Tax returns </a:t>
            </a:r>
          </a:p>
        </p:txBody>
      </p:sp>
      <p:sp>
        <p:nvSpPr>
          <p:cNvPr id="56" name="Textfeld 42">
            <a:extLst>
              <a:ext uri="{FF2B5EF4-FFF2-40B4-BE49-F238E27FC236}">
                <a16:creationId xmlns:a16="http://schemas.microsoft.com/office/drawing/2014/main" id="{B46C6F2B-877B-41AB-B561-AD76F99BFAE7}"/>
              </a:ext>
            </a:extLst>
          </p:cNvPr>
          <p:cNvSpPr txBox="1">
            <a:spLocks/>
          </p:cNvSpPr>
          <p:nvPr/>
        </p:nvSpPr>
        <p:spPr bwMode="gray">
          <a:xfrm>
            <a:off x="8458589" y="406776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a:t>Corporate Development </a:t>
            </a:r>
            <a:endParaRPr lang="en-GB" sz="1200" dirty="0"/>
          </a:p>
        </p:txBody>
      </p:sp>
      <p:sp>
        <p:nvSpPr>
          <p:cNvPr id="57" name="Textfeld 41">
            <a:extLst>
              <a:ext uri="{FF2B5EF4-FFF2-40B4-BE49-F238E27FC236}">
                <a16:creationId xmlns:a16="http://schemas.microsoft.com/office/drawing/2014/main" id="{B22E1BDE-0585-4E39-A360-E1FFA5F3ABF5}"/>
              </a:ext>
            </a:extLst>
          </p:cNvPr>
          <p:cNvSpPr txBox="1">
            <a:spLocks/>
          </p:cNvSpPr>
          <p:nvPr/>
        </p:nvSpPr>
        <p:spPr bwMode="gray">
          <a:xfrm>
            <a:off x="658814" y="2059214"/>
            <a:ext cx="3794416" cy="229380"/>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Special audits and other certification services </a:t>
            </a:r>
          </a:p>
          <a:p>
            <a:pPr algn="r">
              <a:spcBef>
                <a:spcPts val="200"/>
              </a:spcBef>
            </a:pPr>
            <a:endParaRPr lang="en-GB" sz="1200" dirty="0"/>
          </a:p>
        </p:txBody>
      </p:sp>
      <p:sp>
        <p:nvSpPr>
          <p:cNvPr id="58" name="Textfeld 41">
            <a:extLst>
              <a:ext uri="{FF2B5EF4-FFF2-40B4-BE49-F238E27FC236}">
                <a16:creationId xmlns:a16="http://schemas.microsoft.com/office/drawing/2014/main" id="{0565C871-AEC3-4F81-8D8A-91DA6E2A8528}"/>
              </a:ext>
            </a:extLst>
          </p:cNvPr>
          <p:cNvSpPr txBox="1">
            <a:spLocks/>
          </p:cNvSpPr>
          <p:nvPr/>
        </p:nvSpPr>
        <p:spPr bwMode="gray">
          <a:xfrm>
            <a:off x="1287640" y="18298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International accounting</a:t>
            </a:r>
          </a:p>
          <a:p>
            <a:pPr algn="r">
              <a:spcBef>
                <a:spcPts val="200"/>
              </a:spcBef>
            </a:pPr>
            <a:endParaRPr lang="en-GB" sz="1200" dirty="0"/>
          </a:p>
        </p:txBody>
      </p:sp>
      <p:sp>
        <p:nvSpPr>
          <p:cNvPr id="59" name="Textfeld 41">
            <a:extLst>
              <a:ext uri="{FF2B5EF4-FFF2-40B4-BE49-F238E27FC236}">
                <a16:creationId xmlns:a16="http://schemas.microsoft.com/office/drawing/2014/main" id="{9C0F6AFF-3A4B-4817-B204-FB0CF82116B4}"/>
              </a:ext>
            </a:extLst>
          </p:cNvPr>
          <p:cNvSpPr txBox="1">
            <a:spLocks/>
          </p:cNvSpPr>
          <p:nvPr/>
        </p:nvSpPr>
        <p:spPr bwMode="gray">
          <a:xfrm>
            <a:off x="905612" y="22885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External quality control </a:t>
            </a:r>
          </a:p>
          <a:p>
            <a:pPr algn="r">
              <a:spcBef>
                <a:spcPts val="200"/>
              </a:spcBef>
            </a:pPr>
            <a:endParaRPr lang="en-GB" sz="1200" dirty="0"/>
          </a:p>
        </p:txBody>
      </p:sp>
      <p:sp>
        <p:nvSpPr>
          <p:cNvPr id="60" name="Textfeld 41">
            <a:extLst>
              <a:ext uri="{FF2B5EF4-FFF2-40B4-BE49-F238E27FC236}">
                <a16:creationId xmlns:a16="http://schemas.microsoft.com/office/drawing/2014/main" id="{9435065C-AD96-47DE-A7A4-4BEDA476266C}"/>
              </a:ext>
            </a:extLst>
          </p:cNvPr>
          <p:cNvSpPr txBox="1">
            <a:spLocks/>
          </p:cNvSpPr>
          <p:nvPr/>
        </p:nvSpPr>
        <p:spPr bwMode="gray">
          <a:xfrm>
            <a:off x="435193" y="3664874"/>
            <a:ext cx="3276836"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Restructuring</a:t>
            </a:r>
          </a:p>
          <a:p>
            <a:pPr algn="r">
              <a:spcBef>
                <a:spcPts val="200"/>
              </a:spcBef>
            </a:pPr>
            <a:endParaRPr lang="en-GB" sz="1200" dirty="0"/>
          </a:p>
        </p:txBody>
      </p:sp>
      <p:sp>
        <p:nvSpPr>
          <p:cNvPr id="61" name="Textfeld 41">
            <a:extLst>
              <a:ext uri="{FF2B5EF4-FFF2-40B4-BE49-F238E27FC236}">
                <a16:creationId xmlns:a16="http://schemas.microsoft.com/office/drawing/2014/main" id="{7FC5363C-9DBE-4196-8C21-0B71469AC121}"/>
              </a:ext>
            </a:extLst>
          </p:cNvPr>
          <p:cNvSpPr txBox="1">
            <a:spLocks/>
          </p:cNvSpPr>
          <p:nvPr/>
        </p:nvSpPr>
        <p:spPr bwMode="gray">
          <a:xfrm>
            <a:off x="694812" y="25179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Tran­sac­tion Advi­sory Ser­vices </a:t>
            </a:r>
          </a:p>
        </p:txBody>
      </p:sp>
      <p:sp>
        <p:nvSpPr>
          <p:cNvPr id="62" name="Textfeld 41">
            <a:extLst>
              <a:ext uri="{FF2B5EF4-FFF2-40B4-BE49-F238E27FC236}">
                <a16:creationId xmlns:a16="http://schemas.microsoft.com/office/drawing/2014/main" id="{B638AA7B-ECD4-4148-BA10-BE8AFC769985}"/>
              </a:ext>
            </a:extLst>
          </p:cNvPr>
          <p:cNvSpPr txBox="1">
            <a:spLocks/>
          </p:cNvSpPr>
          <p:nvPr/>
        </p:nvSpPr>
        <p:spPr bwMode="gray">
          <a:xfrm>
            <a:off x="583826" y="27473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Company valuation </a:t>
            </a:r>
          </a:p>
          <a:p>
            <a:pPr algn="r">
              <a:spcBef>
                <a:spcPts val="200"/>
              </a:spcBef>
            </a:pPr>
            <a:endParaRPr lang="en-GB" sz="1200" dirty="0"/>
          </a:p>
          <a:p>
            <a:pPr algn="r">
              <a:spcBef>
                <a:spcPts val="200"/>
              </a:spcBef>
            </a:pPr>
            <a:endParaRPr lang="en-GB" sz="1200" dirty="0"/>
          </a:p>
        </p:txBody>
      </p:sp>
      <p:sp>
        <p:nvSpPr>
          <p:cNvPr id="63" name="Textfeld 41">
            <a:extLst>
              <a:ext uri="{FF2B5EF4-FFF2-40B4-BE49-F238E27FC236}">
                <a16:creationId xmlns:a16="http://schemas.microsoft.com/office/drawing/2014/main" id="{1C54984B-8121-4583-85B8-54A11191947F}"/>
              </a:ext>
            </a:extLst>
          </p:cNvPr>
          <p:cNvSpPr txBox="1">
            <a:spLocks/>
          </p:cNvSpPr>
          <p:nvPr/>
        </p:nvSpPr>
        <p:spPr bwMode="gray">
          <a:xfrm>
            <a:off x="459394" y="29767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IT audits and IT consulting</a:t>
            </a:r>
          </a:p>
          <a:p>
            <a:pPr algn="r">
              <a:spcBef>
                <a:spcPts val="200"/>
              </a:spcBef>
            </a:pPr>
            <a:endParaRPr lang="en-GB" sz="1200" dirty="0"/>
          </a:p>
        </p:txBody>
      </p:sp>
      <p:sp>
        <p:nvSpPr>
          <p:cNvPr id="64" name="Textfeld 41">
            <a:extLst>
              <a:ext uri="{FF2B5EF4-FFF2-40B4-BE49-F238E27FC236}">
                <a16:creationId xmlns:a16="http://schemas.microsoft.com/office/drawing/2014/main" id="{D5F9B572-CCBF-4F79-B60A-1C58F28BA26A}"/>
              </a:ext>
            </a:extLst>
          </p:cNvPr>
          <p:cNvSpPr txBox="1">
            <a:spLocks/>
          </p:cNvSpPr>
          <p:nvPr/>
        </p:nvSpPr>
        <p:spPr bwMode="gray">
          <a:xfrm>
            <a:off x="395502" y="32061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Internal audits</a:t>
            </a:r>
          </a:p>
          <a:p>
            <a:pPr algn="r">
              <a:spcBef>
                <a:spcPts val="200"/>
              </a:spcBef>
            </a:pPr>
            <a:endParaRPr lang="en-GB" sz="1200" dirty="0"/>
          </a:p>
        </p:txBody>
      </p:sp>
      <p:sp>
        <p:nvSpPr>
          <p:cNvPr id="65" name="Textfeld 41">
            <a:extLst>
              <a:ext uri="{FF2B5EF4-FFF2-40B4-BE49-F238E27FC236}">
                <a16:creationId xmlns:a16="http://schemas.microsoft.com/office/drawing/2014/main" id="{8BF56710-AA5D-4DA1-B931-53BF09D36328}"/>
              </a:ext>
            </a:extLst>
          </p:cNvPr>
          <p:cNvSpPr txBox="1">
            <a:spLocks/>
          </p:cNvSpPr>
          <p:nvPr/>
        </p:nvSpPr>
        <p:spPr bwMode="gray">
          <a:xfrm>
            <a:off x="456575" y="3435494"/>
            <a:ext cx="3276836"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Risk and Compliance Management</a:t>
            </a:r>
          </a:p>
        </p:txBody>
      </p:sp>
      <p:sp>
        <p:nvSpPr>
          <p:cNvPr id="66" name="Textfeld 49">
            <a:extLst>
              <a:ext uri="{FF2B5EF4-FFF2-40B4-BE49-F238E27FC236}">
                <a16:creationId xmlns:a16="http://schemas.microsoft.com/office/drawing/2014/main" id="{FEAE4FE5-6C5D-47F4-855A-9F24823B910F}"/>
              </a:ext>
            </a:extLst>
          </p:cNvPr>
          <p:cNvSpPr txBox="1">
            <a:spLocks/>
          </p:cNvSpPr>
          <p:nvPr/>
        </p:nvSpPr>
        <p:spPr bwMode="gray">
          <a:xfrm>
            <a:off x="7669165" y="18298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Ongoing tax consulting</a:t>
            </a:r>
          </a:p>
        </p:txBody>
      </p:sp>
      <p:sp>
        <p:nvSpPr>
          <p:cNvPr id="69" name="Textfeld 49">
            <a:extLst>
              <a:ext uri="{FF2B5EF4-FFF2-40B4-BE49-F238E27FC236}">
                <a16:creationId xmlns:a16="http://schemas.microsoft.com/office/drawing/2014/main" id="{8B5692BC-C57A-42A5-B120-A0DE3FFD7B74}"/>
              </a:ext>
            </a:extLst>
          </p:cNvPr>
          <p:cNvSpPr txBox="1">
            <a:spLocks/>
          </p:cNvSpPr>
          <p:nvPr/>
        </p:nvSpPr>
        <p:spPr bwMode="gray">
          <a:xfrm>
            <a:off x="7840683" y="20592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Tax planning </a:t>
            </a:r>
          </a:p>
          <a:p>
            <a:pPr>
              <a:spcBef>
                <a:spcPts val="200"/>
              </a:spcBef>
            </a:pPr>
            <a:endParaRPr lang="en-GB" sz="1200" dirty="0"/>
          </a:p>
        </p:txBody>
      </p:sp>
      <p:sp>
        <p:nvSpPr>
          <p:cNvPr id="70" name="Textfeld 49">
            <a:extLst>
              <a:ext uri="{FF2B5EF4-FFF2-40B4-BE49-F238E27FC236}">
                <a16:creationId xmlns:a16="http://schemas.microsoft.com/office/drawing/2014/main" id="{7782909F-3D09-450C-BCCB-47C345919BD4}"/>
              </a:ext>
            </a:extLst>
          </p:cNvPr>
          <p:cNvSpPr txBox="1">
            <a:spLocks/>
          </p:cNvSpPr>
          <p:nvPr/>
        </p:nvSpPr>
        <p:spPr bwMode="gray">
          <a:xfrm>
            <a:off x="8025273" y="22885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a:t>Succession planning </a:t>
            </a:r>
          </a:p>
          <a:p>
            <a:pPr>
              <a:spcBef>
                <a:spcPts val="200"/>
              </a:spcBef>
            </a:pPr>
            <a:r>
              <a:rPr lang="en-GB" sz="1200"/>
              <a:t> </a:t>
            </a:r>
            <a:endParaRPr lang="en-GB" sz="1200" dirty="0"/>
          </a:p>
        </p:txBody>
      </p:sp>
      <p:sp>
        <p:nvSpPr>
          <p:cNvPr id="71" name="Textfeld 49">
            <a:extLst>
              <a:ext uri="{FF2B5EF4-FFF2-40B4-BE49-F238E27FC236}">
                <a16:creationId xmlns:a16="http://schemas.microsoft.com/office/drawing/2014/main" id="{2F7E30BE-33C8-4945-82FA-34B82AEA78A3}"/>
              </a:ext>
            </a:extLst>
          </p:cNvPr>
          <p:cNvSpPr txBox="1">
            <a:spLocks/>
          </p:cNvSpPr>
          <p:nvPr/>
        </p:nvSpPr>
        <p:spPr bwMode="gray">
          <a:xfrm>
            <a:off x="8213138" y="25179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International tax law</a:t>
            </a:r>
          </a:p>
        </p:txBody>
      </p:sp>
      <p:sp>
        <p:nvSpPr>
          <p:cNvPr id="72" name="Textfeld 49">
            <a:extLst>
              <a:ext uri="{FF2B5EF4-FFF2-40B4-BE49-F238E27FC236}">
                <a16:creationId xmlns:a16="http://schemas.microsoft.com/office/drawing/2014/main" id="{A8636A28-AEDF-4FC7-8BF7-2BCD7F0B7FAF}"/>
              </a:ext>
            </a:extLst>
          </p:cNvPr>
          <p:cNvSpPr txBox="1">
            <a:spLocks/>
          </p:cNvSpPr>
          <p:nvPr/>
        </p:nvSpPr>
        <p:spPr bwMode="gray">
          <a:xfrm>
            <a:off x="8295646" y="27473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Customs and excise duties, foreign trade law</a:t>
            </a:r>
          </a:p>
        </p:txBody>
      </p:sp>
      <p:sp>
        <p:nvSpPr>
          <p:cNvPr id="73" name="Textfeld 49">
            <a:extLst>
              <a:ext uri="{FF2B5EF4-FFF2-40B4-BE49-F238E27FC236}">
                <a16:creationId xmlns:a16="http://schemas.microsoft.com/office/drawing/2014/main" id="{3744F1D4-CB45-4A24-BAE6-21BEBF81A794}"/>
              </a:ext>
            </a:extLst>
          </p:cNvPr>
          <p:cNvSpPr txBox="1">
            <a:spLocks/>
          </p:cNvSpPr>
          <p:nvPr/>
        </p:nvSpPr>
        <p:spPr bwMode="gray">
          <a:xfrm>
            <a:off x="8391931" y="29767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High net worth individuals </a:t>
            </a:r>
          </a:p>
        </p:txBody>
      </p:sp>
      <p:sp>
        <p:nvSpPr>
          <p:cNvPr id="74" name="Textfeld 49">
            <a:extLst>
              <a:ext uri="{FF2B5EF4-FFF2-40B4-BE49-F238E27FC236}">
                <a16:creationId xmlns:a16="http://schemas.microsoft.com/office/drawing/2014/main" id="{41F19D87-CF74-48C0-A461-510F2E8D6A3A}"/>
              </a:ext>
            </a:extLst>
          </p:cNvPr>
          <p:cNvSpPr txBox="1">
            <a:spLocks/>
          </p:cNvSpPr>
          <p:nvPr/>
        </p:nvSpPr>
        <p:spPr bwMode="gray">
          <a:xfrm>
            <a:off x="8416844" y="32061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Tax litigation and criminal tax law </a:t>
            </a:r>
          </a:p>
        </p:txBody>
      </p:sp>
      <p:sp>
        <p:nvSpPr>
          <p:cNvPr id="75" name="Textfeld 49">
            <a:extLst>
              <a:ext uri="{FF2B5EF4-FFF2-40B4-BE49-F238E27FC236}">
                <a16:creationId xmlns:a16="http://schemas.microsoft.com/office/drawing/2014/main" id="{860F9E3F-85F8-4BDA-B9A0-54D444C32BC3}"/>
              </a:ext>
            </a:extLst>
          </p:cNvPr>
          <p:cNvSpPr txBox="1">
            <a:spLocks/>
          </p:cNvSpPr>
          <p:nvPr/>
        </p:nvSpPr>
        <p:spPr bwMode="gray">
          <a:xfrm>
            <a:off x="8458486" y="34354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sz="1200"/>
              <a:t>Preparation of annual financial statements </a:t>
            </a:r>
          </a:p>
          <a:p>
            <a:pPr>
              <a:spcBef>
                <a:spcPts val="200"/>
              </a:spcBef>
            </a:pPr>
            <a:r>
              <a:rPr lang="en-US" sz="1200"/>
              <a:t> </a:t>
            </a:r>
            <a:endParaRPr lang="en-GB" sz="1200" dirty="0"/>
          </a:p>
        </p:txBody>
      </p:sp>
      <p:sp>
        <p:nvSpPr>
          <p:cNvPr id="76" name="Textfeld 49">
            <a:extLst>
              <a:ext uri="{FF2B5EF4-FFF2-40B4-BE49-F238E27FC236}">
                <a16:creationId xmlns:a16="http://schemas.microsoft.com/office/drawing/2014/main" id="{3DE222A3-97A0-4A73-A194-D8D075F43A39}"/>
              </a:ext>
            </a:extLst>
          </p:cNvPr>
          <p:cNvSpPr txBox="1">
            <a:spLocks/>
          </p:cNvSpPr>
          <p:nvPr/>
        </p:nvSpPr>
        <p:spPr bwMode="gray">
          <a:xfrm>
            <a:off x="8458589" y="36648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Financial accounting, payroll accounting </a:t>
            </a:r>
          </a:p>
        </p:txBody>
      </p:sp>
      <p:cxnSp>
        <p:nvCxnSpPr>
          <p:cNvPr id="77" name="Gerader Verbinder 56">
            <a:extLst>
              <a:ext uri="{FF2B5EF4-FFF2-40B4-BE49-F238E27FC236}">
                <a16:creationId xmlns:a16="http://schemas.microsoft.com/office/drawing/2014/main" id="{C659B708-F47B-486E-B9B6-456AFE33E7FD}"/>
              </a:ext>
            </a:extLst>
          </p:cNvPr>
          <p:cNvCxnSpPr>
            <a:cxnSpLocks/>
          </p:cNvCxnSpPr>
          <p:nvPr/>
        </p:nvCxnSpPr>
        <p:spPr bwMode="gray">
          <a:xfrm>
            <a:off x="1490366" y="3950475"/>
            <a:ext cx="2221663"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Gerader Verbinder 56">
            <a:extLst>
              <a:ext uri="{FF2B5EF4-FFF2-40B4-BE49-F238E27FC236}">
                <a16:creationId xmlns:a16="http://schemas.microsoft.com/office/drawing/2014/main" id="{67EE8FCA-2BC2-40E8-A998-9CA5DBAB07AF}"/>
              </a:ext>
            </a:extLst>
          </p:cNvPr>
          <p:cNvCxnSpPr>
            <a:cxnSpLocks/>
          </p:cNvCxnSpPr>
          <p:nvPr/>
        </p:nvCxnSpPr>
        <p:spPr bwMode="gray">
          <a:xfrm>
            <a:off x="8457481" y="3950475"/>
            <a:ext cx="2221663"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Textfeld 6">
            <a:extLst>
              <a:ext uri="{FF2B5EF4-FFF2-40B4-BE49-F238E27FC236}">
                <a16:creationId xmlns:a16="http://schemas.microsoft.com/office/drawing/2014/main" id="{9ECE6CFA-9EAA-4688-9C2B-977D3B2CD08B}"/>
              </a:ext>
            </a:extLst>
          </p:cNvPr>
          <p:cNvSpPr txBox="1">
            <a:spLocks/>
          </p:cNvSpPr>
          <p:nvPr/>
        </p:nvSpPr>
        <p:spPr bwMode="gray">
          <a:xfrm>
            <a:off x="382274" y="428719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Inheritance law</a:t>
            </a:r>
          </a:p>
          <a:p>
            <a:pPr algn="r">
              <a:spcBef>
                <a:spcPts val="200"/>
              </a:spcBef>
            </a:pPr>
            <a:endParaRPr lang="en-GB" sz="1200" dirty="0"/>
          </a:p>
          <a:p>
            <a:pPr algn="r">
              <a:spcBef>
                <a:spcPts val="200"/>
              </a:spcBef>
            </a:pPr>
            <a:endParaRPr lang="en-GB" sz="1200" dirty="0"/>
          </a:p>
        </p:txBody>
      </p:sp>
      <p:sp>
        <p:nvSpPr>
          <p:cNvPr id="80" name="Textfeld 6">
            <a:extLst>
              <a:ext uri="{FF2B5EF4-FFF2-40B4-BE49-F238E27FC236}">
                <a16:creationId xmlns:a16="http://schemas.microsoft.com/office/drawing/2014/main" id="{AC486D3A-1E22-4411-AD40-A0316033D578}"/>
              </a:ext>
            </a:extLst>
          </p:cNvPr>
          <p:cNvSpPr txBox="1">
            <a:spLocks/>
          </p:cNvSpPr>
          <p:nvPr/>
        </p:nvSpPr>
        <p:spPr bwMode="gray">
          <a:xfrm>
            <a:off x="395502" y="450662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Corporate law</a:t>
            </a:r>
          </a:p>
        </p:txBody>
      </p:sp>
      <p:sp>
        <p:nvSpPr>
          <p:cNvPr id="81" name="Textfeld 6">
            <a:extLst>
              <a:ext uri="{FF2B5EF4-FFF2-40B4-BE49-F238E27FC236}">
                <a16:creationId xmlns:a16="http://schemas.microsoft.com/office/drawing/2014/main" id="{35244156-9930-4B08-8005-B9D4AE85C44F}"/>
              </a:ext>
            </a:extLst>
          </p:cNvPr>
          <p:cNvSpPr txBox="1">
            <a:spLocks/>
          </p:cNvSpPr>
          <p:nvPr/>
        </p:nvSpPr>
        <p:spPr bwMode="gray">
          <a:xfrm>
            <a:off x="459394" y="472606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Real estate law</a:t>
            </a:r>
          </a:p>
          <a:p>
            <a:pPr algn="r">
              <a:spcBef>
                <a:spcPts val="200"/>
              </a:spcBef>
            </a:pPr>
            <a:endParaRPr lang="en-GB" sz="1200" dirty="0"/>
          </a:p>
          <a:p>
            <a:pPr algn="r">
              <a:spcBef>
                <a:spcPts val="200"/>
              </a:spcBef>
            </a:pPr>
            <a:endParaRPr lang="en-GB" sz="1200" dirty="0"/>
          </a:p>
        </p:txBody>
      </p:sp>
      <p:sp>
        <p:nvSpPr>
          <p:cNvPr id="82" name="Textfeld 6">
            <a:extLst>
              <a:ext uri="{FF2B5EF4-FFF2-40B4-BE49-F238E27FC236}">
                <a16:creationId xmlns:a16="http://schemas.microsoft.com/office/drawing/2014/main" id="{B66285C3-DC6F-4FF4-A465-0F9084A67986}"/>
              </a:ext>
            </a:extLst>
          </p:cNvPr>
          <p:cNvSpPr txBox="1">
            <a:spLocks/>
          </p:cNvSpPr>
          <p:nvPr/>
        </p:nvSpPr>
        <p:spPr bwMode="gray">
          <a:xfrm>
            <a:off x="583826" y="4945493"/>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Capital markets</a:t>
            </a:r>
          </a:p>
          <a:p>
            <a:pPr algn="r">
              <a:spcBef>
                <a:spcPts val="200"/>
              </a:spcBef>
            </a:pPr>
            <a:endParaRPr lang="en-GB" sz="1200" dirty="0"/>
          </a:p>
        </p:txBody>
      </p:sp>
      <p:sp>
        <p:nvSpPr>
          <p:cNvPr id="83" name="Textfeld 6">
            <a:extLst>
              <a:ext uri="{FF2B5EF4-FFF2-40B4-BE49-F238E27FC236}">
                <a16:creationId xmlns:a16="http://schemas.microsoft.com/office/drawing/2014/main" id="{8E39ED66-F1F8-4DD6-B128-95F2734C1131}"/>
              </a:ext>
            </a:extLst>
          </p:cNvPr>
          <p:cNvSpPr txBox="1">
            <a:spLocks/>
          </p:cNvSpPr>
          <p:nvPr/>
        </p:nvSpPr>
        <p:spPr bwMode="gray">
          <a:xfrm>
            <a:off x="694812" y="516492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Tran­sac­tion Advi­sory Ser­vices </a:t>
            </a:r>
          </a:p>
        </p:txBody>
      </p:sp>
      <p:sp>
        <p:nvSpPr>
          <p:cNvPr id="84" name="Textfeld 6">
            <a:extLst>
              <a:ext uri="{FF2B5EF4-FFF2-40B4-BE49-F238E27FC236}">
                <a16:creationId xmlns:a16="http://schemas.microsoft.com/office/drawing/2014/main" id="{A801DB36-9C64-4576-BC75-44DDF7CB7C02}"/>
              </a:ext>
            </a:extLst>
          </p:cNvPr>
          <p:cNvSpPr txBox="1">
            <a:spLocks/>
          </p:cNvSpPr>
          <p:nvPr/>
        </p:nvSpPr>
        <p:spPr bwMode="gray">
          <a:xfrm>
            <a:off x="905612" y="538435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Reorganization and bankruptcy law </a:t>
            </a:r>
          </a:p>
        </p:txBody>
      </p:sp>
      <p:sp>
        <p:nvSpPr>
          <p:cNvPr id="85" name="Textfeld 6">
            <a:extLst>
              <a:ext uri="{FF2B5EF4-FFF2-40B4-BE49-F238E27FC236}">
                <a16:creationId xmlns:a16="http://schemas.microsoft.com/office/drawing/2014/main" id="{FE7143E3-C5B1-4EA8-8010-1510ED14D764}"/>
              </a:ext>
            </a:extLst>
          </p:cNvPr>
          <p:cNvSpPr txBox="1">
            <a:spLocks/>
          </p:cNvSpPr>
          <p:nvPr/>
        </p:nvSpPr>
        <p:spPr bwMode="gray">
          <a:xfrm>
            <a:off x="1287640" y="582322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Antitrust law and intellectual property</a:t>
            </a:r>
          </a:p>
        </p:txBody>
      </p:sp>
      <p:sp>
        <p:nvSpPr>
          <p:cNvPr id="86" name="Textfeld 6">
            <a:extLst>
              <a:ext uri="{FF2B5EF4-FFF2-40B4-BE49-F238E27FC236}">
                <a16:creationId xmlns:a16="http://schemas.microsoft.com/office/drawing/2014/main" id="{474050DA-EC86-41D6-867C-57985AAECE53}"/>
              </a:ext>
            </a:extLst>
          </p:cNvPr>
          <p:cNvSpPr txBox="1">
            <a:spLocks/>
          </p:cNvSpPr>
          <p:nvPr/>
        </p:nvSpPr>
        <p:spPr bwMode="gray">
          <a:xfrm>
            <a:off x="1102092" y="560378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GB" sz="1200" dirty="0"/>
              <a:t>Criminal tax law</a:t>
            </a:r>
          </a:p>
        </p:txBody>
      </p:sp>
      <p:sp>
        <p:nvSpPr>
          <p:cNvPr id="87" name="Textfeld 42">
            <a:extLst>
              <a:ext uri="{FF2B5EF4-FFF2-40B4-BE49-F238E27FC236}">
                <a16:creationId xmlns:a16="http://schemas.microsoft.com/office/drawing/2014/main" id="{34FE6420-E7F5-4384-BD53-1575234AA2F5}"/>
              </a:ext>
            </a:extLst>
          </p:cNvPr>
          <p:cNvSpPr txBox="1">
            <a:spLocks/>
          </p:cNvSpPr>
          <p:nvPr/>
        </p:nvSpPr>
        <p:spPr bwMode="gray">
          <a:xfrm>
            <a:off x="8458486" y="428719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sz="1200"/>
              <a:t>Tran­sac­tion Advi­sory Ser­vices </a:t>
            </a:r>
          </a:p>
          <a:p>
            <a:pPr>
              <a:spcBef>
                <a:spcPts val="200"/>
              </a:spcBef>
            </a:pPr>
            <a:endParaRPr lang="en-GB" sz="1200" dirty="0"/>
          </a:p>
        </p:txBody>
      </p:sp>
      <p:sp>
        <p:nvSpPr>
          <p:cNvPr id="88" name="Textfeld 42">
            <a:extLst>
              <a:ext uri="{FF2B5EF4-FFF2-40B4-BE49-F238E27FC236}">
                <a16:creationId xmlns:a16="http://schemas.microsoft.com/office/drawing/2014/main" id="{0A778C4A-B0C2-4FD8-B969-96936ACF247D}"/>
              </a:ext>
            </a:extLst>
          </p:cNvPr>
          <p:cNvSpPr txBox="1">
            <a:spLocks/>
          </p:cNvSpPr>
          <p:nvPr/>
        </p:nvSpPr>
        <p:spPr bwMode="gray">
          <a:xfrm>
            <a:off x="8416844" y="450662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Performance Management </a:t>
            </a:r>
          </a:p>
          <a:p>
            <a:pPr>
              <a:spcBef>
                <a:spcPts val="200"/>
              </a:spcBef>
            </a:pPr>
            <a:r>
              <a:rPr lang="en-GB" sz="1200" dirty="0"/>
              <a:t> </a:t>
            </a:r>
          </a:p>
        </p:txBody>
      </p:sp>
      <p:sp>
        <p:nvSpPr>
          <p:cNvPr id="89" name="Textfeld 42">
            <a:extLst>
              <a:ext uri="{FF2B5EF4-FFF2-40B4-BE49-F238E27FC236}">
                <a16:creationId xmlns:a16="http://schemas.microsoft.com/office/drawing/2014/main" id="{CD7DD6B1-0BC6-4EBB-B605-898BCF502178}"/>
              </a:ext>
            </a:extLst>
          </p:cNvPr>
          <p:cNvSpPr txBox="1">
            <a:spLocks/>
          </p:cNvSpPr>
          <p:nvPr/>
        </p:nvSpPr>
        <p:spPr bwMode="gray">
          <a:xfrm>
            <a:off x="8391931" y="472606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Controlling and corporate governance</a:t>
            </a:r>
          </a:p>
        </p:txBody>
      </p:sp>
      <p:sp>
        <p:nvSpPr>
          <p:cNvPr id="90" name="Textfeld 42">
            <a:extLst>
              <a:ext uri="{FF2B5EF4-FFF2-40B4-BE49-F238E27FC236}">
                <a16:creationId xmlns:a16="http://schemas.microsoft.com/office/drawing/2014/main" id="{2301B5AE-663A-4BEF-B69F-5DC16F5244FA}"/>
              </a:ext>
            </a:extLst>
          </p:cNvPr>
          <p:cNvSpPr txBox="1">
            <a:spLocks/>
          </p:cNvSpPr>
          <p:nvPr/>
        </p:nvSpPr>
        <p:spPr bwMode="gray">
          <a:xfrm>
            <a:off x="8295646" y="4945493"/>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a:t>Restructuring </a:t>
            </a:r>
            <a:endParaRPr lang="en-GB" sz="1200" dirty="0"/>
          </a:p>
        </p:txBody>
      </p:sp>
      <p:sp>
        <p:nvSpPr>
          <p:cNvPr id="91" name="Textfeld 42">
            <a:extLst>
              <a:ext uri="{FF2B5EF4-FFF2-40B4-BE49-F238E27FC236}">
                <a16:creationId xmlns:a16="http://schemas.microsoft.com/office/drawing/2014/main" id="{B622DEB9-1FF5-4963-A216-2EDC8CE3C718}"/>
              </a:ext>
            </a:extLst>
          </p:cNvPr>
          <p:cNvSpPr txBox="1">
            <a:spLocks/>
          </p:cNvSpPr>
          <p:nvPr/>
        </p:nvSpPr>
        <p:spPr bwMode="gray">
          <a:xfrm>
            <a:off x="8213138" y="516492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GB" sz="1200" dirty="0"/>
              <a:t>Digitalization</a:t>
            </a:r>
          </a:p>
        </p:txBody>
      </p:sp>
      <p:sp>
        <p:nvSpPr>
          <p:cNvPr id="12" name="Foliennummernplatzhalter 11">
            <a:extLst>
              <a:ext uri="{FF2B5EF4-FFF2-40B4-BE49-F238E27FC236}">
                <a16:creationId xmlns:a16="http://schemas.microsoft.com/office/drawing/2014/main" id="{5E1A589A-E5F3-7238-DCAE-F6C13116AE05}"/>
              </a:ext>
            </a:extLst>
          </p:cNvPr>
          <p:cNvSpPr>
            <a:spLocks noGrp="1"/>
          </p:cNvSpPr>
          <p:nvPr>
            <p:ph type="sldNum" sz="quarter" idx="15"/>
          </p:nvPr>
        </p:nvSpPr>
        <p:spPr/>
        <p:txBody>
          <a:bodyPr/>
          <a:lstStyle/>
          <a:p>
            <a:fld id="{3EB8E712-AC45-4B59-B554-2A5176B5D356}" type="slidenum">
              <a:rPr lang="de-DE" smtClean="0"/>
              <a:pPr/>
              <a:t>5</a:t>
            </a:fld>
            <a:endParaRPr lang="de-DE" dirty="0"/>
          </a:p>
        </p:txBody>
      </p:sp>
    </p:spTree>
    <p:extLst>
      <p:ext uri="{BB962C8B-B14F-4D97-AF65-F5344CB8AC3E}">
        <p14:creationId xmlns:p14="http://schemas.microsoft.com/office/powerpoint/2010/main" val="2188358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c="http://schemas.openxmlformats.org/drawingml/2006/chart" xmlns:a16="http://schemas.microsoft.com/office/drawing/2014/main"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06329-7058-8766-7040-E8392EC3DA12}"/>
              </a:ext>
            </a:extLst>
          </p:cNvPr>
          <p:cNvSpPr>
            <a:spLocks noGrp="1"/>
          </p:cNvSpPr>
          <p:nvPr>
            <p:ph type="title"/>
          </p:nvPr>
        </p:nvSpPr>
        <p:spPr/>
        <p:txBody>
          <a:bodyPr/>
          <a:lstStyle/>
          <a:p>
            <a:r>
              <a:rPr lang="de-DE" dirty="0"/>
              <a:t>The RSM Network. Global Vision, </a:t>
            </a:r>
            <a:r>
              <a:rPr lang="de-DE" dirty="0" err="1"/>
              <a:t>Local</a:t>
            </a:r>
            <a:r>
              <a:rPr lang="de-DE" dirty="0"/>
              <a:t> Expertise.</a:t>
            </a:r>
          </a:p>
        </p:txBody>
      </p:sp>
      <p:sp>
        <p:nvSpPr>
          <p:cNvPr id="3" name="Textplatzhalter 2">
            <a:extLst>
              <a:ext uri="{FF2B5EF4-FFF2-40B4-BE49-F238E27FC236}">
                <a16:creationId xmlns:a16="http://schemas.microsoft.com/office/drawing/2014/main" id="{67749B7F-DE13-B6F9-5541-7E955EEDE012}"/>
              </a:ext>
            </a:extLst>
          </p:cNvPr>
          <p:cNvSpPr>
            <a:spLocks noGrp="1"/>
          </p:cNvSpPr>
          <p:nvPr>
            <p:ph type="body" sz="quarter" idx="13"/>
          </p:nvPr>
        </p:nvSpPr>
        <p:spPr/>
        <p:txBody>
          <a:bodyPr/>
          <a:lstStyle/>
          <a:p>
            <a:endParaRPr lang="de-DE"/>
          </a:p>
        </p:txBody>
      </p:sp>
      <p:sp>
        <p:nvSpPr>
          <p:cNvPr id="4" name="Foliennummernplatzhalter 3">
            <a:extLst>
              <a:ext uri="{FF2B5EF4-FFF2-40B4-BE49-F238E27FC236}">
                <a16:creationId xmlns:a16="http://schemas.microsoft.com/office/drawing/2014/main" id="{350B185D-A6E5-F04C-C2EF-B419001EF168}"/>
              </a:ext>
            </a:extLst>
          </p:cNvPr>
          <p:cNvSpPr>
            <a:spLocks noGrp="1"/>
          </p:cNvSpPr>
          <p:nvPr>
            <p:ph type="sldNum" sz="quarter" idx="16"/>
          </p:nvPr>
        </p:nvSpPr>
        <p:spPr/>
        <p:txBody>
          <a:bodyPr/>
          <a:lstStyle/>
          <a:p>
            <a:r>
              <a:rPr lang="de-DE"/>
              <a:t>RSM Ebner Stolz | </a:t>
            </a:r>
            <a:fld id="{3EB8E712-AC45-4B59-B554-2A5176B5D356}" type="slidenum">
              <a:rPr lang="de-DE" smtClean="0"/>
              <a:pPr/>
              <a:t>6</a:t>
            </a:fld>
            <a:endParaRPr lang="de-DE"/>
          </a:p>
        </p:txBody>
      </p:sp>
      <p:sp>
        <p:nvSpPr>
          <p:cNvPr id="5" name="Rechteck 4">
            <a:extLst>
              <a:ext uri="{FF2B5EF4-FFF2-40B4-BE49-F238E27FC236}">
                <a16:creationId xmlns:a16="http://schemas.microsoft.com/office/drawing/2014/main" id="{C7D5AE02-66E3-BFA1-C49A-C1024B555300}"/>
              </a:ext>
            </a:extLst>
          </p:cNvPr>
          <p:cNvSpPr/>
          <p:nvPr/>
        </p:nvSpPr>
        <p:spPr bwMode="gray">
          <a:xfrm>
            <a:off x="334963" y="1652462"/>
            <a:ext cx="11519999" cy="44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165225" algn="ctr">
              <a:spcBef>
                <a:spcPts val="600"/>
              </a:spcBef>
            </a:pPr>
            <a:r>
              <a:rPr lang="de-DE" sz="1600" dirty="0">
                <a:solidFill>
                  <a:schemeClr val="bg1"/>
                </a:solidFill>
                <a:latin typeface="Segoe UI Semibold" panose="020B0702040204020203" pitchFamily="34" charset="0"/>
              </a:rPr>
              <a:t>Audit, </a:t>
            </a:r>
            <a:r>
              <a:rPr lang="de-DE" sz="1600" dirty="0" err="1">
                <a:solidFill>
                  <a:schemeClr val="bg1"/>
                </a:solidFill>
                <a:latin typeface="Segoe UI Semibold" panose="020B0702040204020203" pitchFamily="34" charset="0"/>
              </a:rPr>
              <a:t>Tax</a:t>
            </a:r>
            <a:r>
              <a:rPr lang="de-DE" sz="1600" dirty="0">
                <a:solidFill>
                  <a:schemeClr val="bg1"/>
                </a:solidFill>
                <a:latin typeface="Segoe UI Semibold" panose="020B0702040204020203" pitchFamily="34" charset="0"/>
              </a:rPr>
              <a:t>, Consulting and Legal – Expert </a:t>
            </a:r>
            <a:r>
              <a:rPr lang="de-DE" sz="1600" dirty="0" err="1">
                <a:solidFill>
                  <a:schemeClr val="bg1"/>
                </a:solidFill>
                <a:latin typeface="Segoe UI Semibold" panose="020B0702040204020203" pitchFamily="34" charset="0"/>
              </a:rPr>
              <a:t>knowledge</a:t>
            </a:r>
            <a:r>
              <a:rPr lang="de-DE" sz="1600" dirty="0">
                <a:solidFill>
                  <a:schemeClr val="bg1"/>
                </a:solidFill>
                <a:latin typeface="Segoe UI Semibold" panose="020B0702040204020203" pitchFamily="34" charset="0"/>
              </a:rPr>
              <a:t> in all </a:t>
            </a:r>
            <a:r>
              <a:rPr lang="de-DE" sz="1600" dirty="0" err="1">
                <a:solidFill>
                  <a:schemeClr val="bg1"/>
                </a:solidFill>
                <a:latin typeface="Segoe UI Semibold" panose="020B0702040204020203" pitchFamily="34" charset="0"/>
              </a:rPr>
              <a:t>domains</a:t>
            </a:r>
            <a:r>
              <a:rPr lang="de-DE" sz="1600" dirty="0">
                <a:solidFill>
                  <a:schemeClr val="bg1"/>
                </a:solidFill>
                <a:latin typeface="Segoe UI Semibold" panose="020B0702040204020203" pitchFamily="34" charset="0"/>
              </a:rPr>
              <a:t>.</a:t>
            </a:r>
          </a:p>
        </p:txBody>
      </p:sp>
      <p:sp>
        <p:nvSpPr>
          <p:cNvPr id="6" name="Ellipse 5">
            <a:extLst>
              <a:ext uri="{FF2B5EF4-FFF2-40B4-BE49-F238E27FC236}">
                <a16:creationId xmlns:a16="http://schemas.microsoft.com/office/drawing/2014/main" id="{7642B594-42DC-A2C8-4F08-2BCDFD8E49F6}"/>
              </a:ext>
            </a:extLst>
          </p:cNvPr>
          <p:cNvSpPr/>
          <p:nvPr/>
        </p:nvSpPr>
        <p:spPr bwMode="gray">
          <a:xfrm>
            <a:off x="2026395" y="1466179"/>
            <a:ext cx="816517" cy="816517"/>
          </a:xfrm>
          <a:prstGeom prst="ellipse">
            <a:avLst/>
          </a:prstGeom>
          <a:solidFill>
            <a:schemeClr val="bg1"/>
          </a:solidFill>
          <a:ln w="1905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08000" tIns="216000" rIns="108000" bIns="72000" rtlCol="0" anchor="ctr"/>
          <a:lstStyle/>
          <a:p>
            <a:pPr algn="ctr"/>
            <a:endParaRPr lang="de-DE" sz="1400">
              <a:solidFill>
                <a:schemeClr val="bg1"/>
              </a:solidFill>
              <a:latin typeface="Segoe UI" panose="020B0502040204020203" pitchFamily="34" charset="0"/>
            </a:endParaRPr>
          </a:p>
        </p:txBody>
      </p:sp>
      <p:pic>
        <p:nvPicPr>
          <p:cNvPr id="7" name="Grafik 6">
            <a:extLst>
              <a:ext uri="{FF2B5EF4-FFF2-40B4-BE49-F238E27FC236}">
                <a16:creationId xmlns:a16="http://schemas.microsoft.com/office/drawing/2014/main" id="{6CFBF1DA-4296-FBE3-6D49-D1BA9E540908}"/>
              </a:ext>
            </a:extLst>
          </p:cNvPr>
          <p:cNvPicPr>
            <a:picLocks noChangeAspect="1"/>
          </p:cNvPicPr>
          <p:nvPr/>
        </p:nvPicPr>
        <p:blipFill>
          <a:blip r:embed="rId2"/>
          <a:stretch>
            <a:fillRect/>
          </a:stretch>
        </p:blipFill>
        <p:spPr>
          <a:xfrm>
            <a:off x="10607690" y="5743204"/>
            <a:ext cx="1187891" cy="499661"/>
          </a:xfrm>
          <a:prstGeom prst="rect">
            <a:avLst/>
          </a:prstGeom>
        </p:spPr>
      </p:pic>
      <p:sp>
        <p:nvSpPr>
          <p:cNvPr id="8" name="Ellipse 7">
            <a:extLst>
              <a:ext uri="{FF2B5EF4-FFF2-40B4-BE49-F238E27FC236}">
                <a16:creationId xmlns:a16="http://schemas.microsoft.com/office/drawing/2014/main" id="{FFA6B06E-C930-F9C0-8FAA-61FC92CACF54}"/>
              </a:ext>
            </a:extLst>
          </p:cNvPr>
          <p:cNvSpPr/>
          <p:nvPr/>
        </p:nvSpPr>
        <p:spPr bwMode="gray">
          <a:xfrm>
            <a:off x="687232" y="3114025"/>
            <a:ext cx="1291533" cy="1291533"/>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216000" rIns="108000" bIns="72000" rtlCol="0" anchor="ctr"/>
          <a:lstStyle/>
          <a:p>
            <a:pPr algn="ctr"/>
            <a:r>
              <a:rPr lang="de-DE" dirty="0">
                <a:solidFill>
                  <a:schemeClr val="accent1"/>
                </a:solidFill>
                <a:latin typeface="+mj-lt"/>
              </a:rPr>
              <a:t>64,000 </a:t>
            </a:r>
          </a:p>
          <a:p>
            <a:pPr algn="ctr"/>
            <a:r>
              <a:rPr lang="de-DE" sz="1400" dirty="0" err="1">
                <a:solidFill>
                  <a:schemeClr val="dk1"/>
                </a:solidFill>
                <a:latin typeface="Segoe UI" panose="020B0502040204020203" pitchFamily="34" charset="0"/>
              </a:rPr>
              <a:t>Employees</a:t>
            </a:r>
            <a:endParaRPr lang="de-DE" sz="1400" dirty="0">
              <a:solidFill>
                <a:schemeClr val="dk1"/>
              </a:solidFill>
              <a:latin typeface="Segoe UI" panose="020B0502040204020203" pitchFamily="34" charset="0"/>
            </a:endParaRPr>
          </a:p>
        </p:txBody>
      </p:sp>
      <p:sp>
        <p:nvSpPr>
          <p:cNvPr id="9" name="Ellipse 8">
            <a:extLst>
              <a:ext uri="{FF2B5EF4-FFF2-40B4-BE49-F238E27FC236}">
                <a16:creationId xmlns:a16="http://schemas.microsoft.com/office/drawing/2014/main" id="{7765E4ED-E53A-BAF2-5BF2-4DBF894D2C97}"/>
              </a:ext>
            </a:extLst>
          </p:cNvPr>
          <p:cNvSpPr/>
          <p:nvPr/>
        </p:nvSpPr>
        <p:spPr bwMode="gray">
          <a:xfrm>
            <a:off x="5114703" y="5346738"/>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dirty="0">
                <a:solidFill>
                  <a:schemeClr val="accent1"/>
                </a:solidFill>
                <a:latin typeface="+mj-lt"/>
              </a:rPr>
              <a:t>820</a:t>
            </a:r>
          </a:p>
          <a:p>
            <a:pPr algn="ctr"/>
            <a:r>
              <a:rPr lang="de-DE" sz="1400" dirty="0">
                <a:solidFill>
                  <a:schemeClr val="dk1"/>
                </a:solidFill>
                <a:latin typeface="Segoe UI" panose="020B0502040204020203" pitchFamily="34" charset="0"/>
              </a:rPr>
              <a:t>Offices</a:t>
            </a:r>
          </a:p>
        </p:txBody>
      </p:sp>
      <p:sp>
        <p:nvSpPr>
          <p:cNvPr id="10" name="Ellipse 9">
            <a:extLst>
              <a:ext uri="{FF2B5EF4-FFF2-40B4-BE49-F238E27FC236}">
                <a16:creationId xmlns:a16="http://schemas.microsoft.com/office/drawing/2014/main" id="{E899B92A-E5D0-53D1-02A2-EC0D6EACE791}"/>
              </a:ext>
            </a:extLst>
          </p:cNvPr>
          <p:cNvSpPr/>
          <p:nvPr/>
        </p:nvSpPr>
        <p:spPr bwMode="gray">
          <a:xfrm>
            <a:off x="1063501" y="4997319"/>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dirty="0">
                <a:solidFill>
                  <a:schemeClr val="accent1"/>
                </a:solidFill>
                <a:latin typeface="+mj-lt"/>
              </a:rPr>
              <a:t>120</a:t>
            </a:r>
          </a:p>
          <a:p>
            <a:pPr algn="ctr"/>
            <a:r>
              <a:rPr lang="de-DE" sz="1400" dirty="0">
                <a:solidFill>
                  <a:schemeClr val="dk1"/>
                </a:solidFill>
                <a:latin typeface="Segoe UI" panose="020B0502040204020203" pitchFamily="34" charset="0"/>
              </a:rPr>
              <a:t>Countries</a:t>
            </a:r>
          </a:p>
        </p:txBody>
      </p:sp>
      <p:pic>
        <p:nvPicPr>
          <p:cNvPr id="11" name="Grafik 10">
            <a:extLst>
              <a:ext uri="{FF2B5EF4-FFF2-40B4-BE49-F238E27FC236}">
                <a16:creationId xmlns:a16="http://schemas.microsoft.com/office/drawing/2014/main" id="{A8350CBB-A9FF-E830-BC01-EA13FA4B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8927" y="5105715"/>
            <a:ext cx="495300" cy="495300"/>
          </a:xfrm>
          <a:prstGeom prst="rect">
            <a:avLst/>
          </a:prstGeom>
        </p:spPr>
      </p:pic>
      <p:pic>
        <p:nvPicPr>
          <p:cNvPr id="12" name="Grafik 11">
            <a:extLst>
              <a:ext uri="{FF2B5EF4-FFF2-40B4-BE49-F238E27FC236}">
                <a16:creationId xmlns:a16="http://schemas.microsoft.com/office/drawing/2014/main" id="{3092B6C6-7DEC-E2C5-F212-6B166B245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855" y="2859930"/>
            <a:ext cx="784287" cy="784287"/>
          </a:xfrm>
          <a:prstGeom prst="rect">
            <a:avLst/>
          </a:prstGeom>
        </p:spPr>
      </p:pic>
      <p:pic>
        <p:nvPicPr>
          <p:cNvPr id="13" name="Grafik 12">
            <a:extLst>
              <a:ext uri="{FF2B5EF4-FFF2-40B4-BE49-F238E27FC236}">
                <a16:creationId xmlns:a16="http://schemas.microsoft.com/office/drawing/2014/main" id="{3721B530-C898-8B69-B5D0-E5BA44A672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6329" y="4798772"/>
            <a:ext cx="458092" cy="458092"/>
          </a:xfrm>
          <a:prstGeom prst="rect">
            <a:avLst/>
          </a:prstGeom>
        </p:spPr>
      </p:pic>
      <p:sp>
        <p:nvSpPr>
          <p:cNvPr id="14" name="Ellipse 13">
            <a:extLst>
              <a:ext uri="{FF2B5EF4-FFF2-40B4-BE49-F238E27FC236}">
                <a16:creationId xmlns:a16="http://schemas.microsoft.com/office/drawing/2014/main" id="{38B51B66-43B4-1111-CA19-CA76E27C0BCF}"/>
              </a:ext>
            </a:extLst>
          </p:cNvPr>
          <p:cNvSpPr/>
          <p:nvPr/>
        </p:nvSpPr>
        <p:spPr bwMode="gray">
          <a:xfrm>
            <a:off x="2496987" y="4406774"/>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dirty="0">
                <a:solidFill>
                  <a:schemeClr val="accent1"/>
                </a:solidFill>
                <a:latin typeface="+mj-lt"/>
              </a:rPr>
              <a:t>US$</a:t>
            </a:r>
          </a:p>
          <a:p>
            <a:pPr algn="ctr"/>
            <a:r>
              <a:rPr lang="de-DE" dirty="0">
                <a:solidFill>
                  <a:schemeClr val="accent1"/>
                </a:solidFill>
                <a:latin typeface="+mj-lt"/>
              </a:rPr>
              <a:t>9.4 Billion</a:t>
            </a:r>
          </a:p>
          <a:p>
            <a:pPr algn="ctr"/>
            <a:r>
              <a:rPr lang="de-DE" sz="1400" dirty="0">
                <a:solidFill>
                  <a:schemeClr val="dk1"/>
                </a:solidFill>
                <a:latin typeface="Segoe UI" panose="020B0502040204020203" pitchFamily="34" charset="0"/>
              </a:rPr>
              <a:t>Revenue</a:t>
            </a:r>
          </a:p>
        </p:txBody>
      </p:sp>
      <p:pic>
        <p:nvPicPr>
          <p:cNvPr id="15" name="Grafik 14">
            <a:extLst>
              <a:ext uri="{FF2B5EF4-FFF2-40B4-BE49-F238E27FC236}">
                <a16:creationId xmlns:a16="http://schemas.microsoft.com/office/drawing/2014/main" id="{5F6DBE1D-7885-CA61-4586-74E66EA38E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0983" y="4059116"/>
            <a:ext cx="437295" cy="437295"/>
          </a:xfrm>
          <a:prstGeom prst="rect">
            <a:avLst/>
          </a:prstGeom>
        </p:spPr>
      </p:pic>
      <p:pic>
        <p:nvPicPr>
          <p:cNvPr id="16" name="Grafik 15">
            <a:extLst>
              <a:ext uri="{FF2B5EF4-FFF2-40B4-BE49-F238E27FC236}">
                <a16:creationId xmlns:a16="http://schemas.microsoft.com/office/drawing/2014/main" id="{40381955-29B3-F11C-E6ED-07B600B9F0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62025" y="1578328"/>
            <a:ext cx="545258" cy="545258"/>
          </a:xfrm>
          <a:prstGeom prst="rect">
            <a:avLst/>
          </a:prstGeom>
        </p:spPr>
      </p:pic>
      <p:grpSp>
        <p:nvGrpSpPr>
          <p:cNvPr id="17" name="Gruppieren 16">
            <a:extLst>
              <a:ext uri="{FF2B5EF4-FFF2-40B4-BE49-F238E27FC236}">
                <a16:creationId xmlns:a16="http://schemas.microsoft.com/office/drawing/2014/main" id="{9D618E1C-7C94-C008-2357-C9A4A3DC7FCA}"/>
              </a:ext>
            </a:extLst>
          </p:cNvPr>
          <p:cNvGrpSpPr/>
          <p:nvPr/>
        </p:nvGrpSpPr>
        <p:grpSpPr>
          <a:xfrm>
            <a:off x="2924806" y="2407016"/>
            <a:ext cx="5818841" cy="3407128"/>
            <a:chOff x="780480" y="1386156"/>
            <a:chExt cx="8173681" cy="4785967"/>
          </a:xfrm>
        </p:grpSpPr>
        <p:grpSp>
          <p:nvGrpSpPr>
            <p:cNvPr id="18" name="Group 3">
              <a:extLst>
                <a:ext uri="{FF2B5EF4-FFF2-40B4-BE49-F238E27FC236}">
                  <a16:creationId xmlns:a16="http://schemas.microsoft.com/office/drawing/2014/main" id="{6F4DE2FD-34AD-4156-F3D2-3AC106BC3A30}"/>
                </a:ext>
              </a:extLst>
            </p:cNvPr>
            <p:cNvGrpSpPr>
              <a:grpSpLocks/>
            </p:cNvGrpSpPr>
            <p:nvPr/>
          </p:nvGrpSpPr>
          <p:grpSpPr bwMode="auto">
            <a:xfrm>
              <a:off x="780480" y="1386156"/>
              <a:ext cx="8173681" cy="4785967"/>
              <a:chOff x="273" y="852"/>
              <a:chExt cx="5226" cy="3060"/>
            </a:xfrm>
            <a:solidFill>
              <a:schemeClr val="bg2"/>
            </a:solidFill>
          </p:grpSpPr>
          <p:sp>
            <p:nvSpPr>
              <p:cNvPr id="20" name="Freeform 4">
                <a:extLst>
                  <a:ext uri="{FF2B5EF4-FFF2-40B4-BE49-F238E27FC236}">
                    <a16:creationId xmlns:a16="http://schemas.microsoft.com/office/drawing/2014/main" id="{DC45968F-774D-C765-26ED-4DC9DA7B733D}"/>
                  </a:ext>
                </a:extLst>
              </p:cNvPr>
              <p:cNvSpPr>
                <a:spLocks/>
              </p:cNvSpPr>
              <p:nvPr/>
            </p:nvSpPr>
            <p:spPr bwMode="auto">
              <a:xfrm>
                <a:off x="2174" y="1513"/>
                <a:ext cx="152" cy="88"/>
              </a:xfrm>
              <a:custGeom>
                <a:avLst/>
                <a:gdLst>
                  <a:gd name="T0" fmla="*/ 59 w 139"/>
                  <a:gd name="T1" fmla="*/ 82 h 82"/>
                  <a:gd name="T2" fmla="*/ 24 w 139"/>
                  <a:gd name="T3" fmla="*/ 69 h 82"/>
                  <a:gd name="T4" fmla="*/ 35 w 139"/>
                  <a:gd name="T5" fmla="*/ 61 h 82"/>
                  <a:gd name="T6" fmla="*/ 30 w 139"/>
                  <a:gd name="T7" fmla="*/ 62 h 82"/>
                  <a:gd name="T8" fmla="*/ 35 w 139"/>
                  <a:gd name="T9" fmla="*/ 54 h 82"/>
                  <a:gd name="T10" fmla="*/ 8 w 139"/>
                  <a:gd name="T11" fmla="*/ 49 h 82"/>
                  <a:gd name="T12" fmla="*/ 35 w 139"/>
                  <a:gd name="T13" fmla="*/ 37 h 82"/>
                  <a:gd name="T14" fmla="*/ 27 w 139"/>
                  <a:gd name="T15" fmla="*/ 39 h 82"/>
                  <a:gd name="T16" fmla="*/ 35 w 139"/>
                  <a:gd name="T17" fmla="*/ 30 h 82"/>
                  <a:gd name="T18" fmla="*/ 0 w 139"/>
                  <a:gd name="T19" fmla="*/ 30 h 82"/>
                  <a:gd name="T20" fmla="*/ 5 w 139"/>
                  <a:gd name="T21" fmla="*/ 19 h 82"/>
                  <a:gd name="T22" fmla="*/ 17 w 139"/>
                  <a:gd name="T23" fmla="*/ 24 h 82"/>
                  <a:gd name="T24" fmla="*/ 10 w 139"/>
                  <a:gd name="T25" fmla="*/ 19 h 82"/>
                  <a:gd name="T26" fmla="*/ 13 w 139"/>
                  <a:gd name="T27" fmla="*/ 17 h 82"/>
                  <a:gd name="T28" fmla="*/ 8 w 139"/>
                  <a:gd name="T29" fmla="*/ 12 h 82"/>
                  <a:gd name="T30" fmla="*/ 12 w 139"/>
                  <a:gd name="T31" fmla="*/ 14 h 82"/>
                  <a:gd name="T32" fmla="*/ 12 w 139"/>
                  <a:gd name="T33" fmla="*/ 10 h 82"/>
                  <a:gd name="T34" fmla="*/ 13 w 139"/>
                  <a:gd name="T35" fmla="*/ 12 h 82"/>
                  <a:gd name="T36" fmla="*/ 12 w 139"/>
                  <a:gd name="T37" fmla="*/ 9 h 82"/>
                  <a:gd name="T38" fmla="*/ 25 w 139"/>
                  <a:gd name="T39" fmla="*/ 19 h 82"/>
                  <a:gd name="T40" fmla="*/ 25 w 139"/>
                  <a:gd name="T41" fmla="*/ 15 h 82"/>
                  <a:gd name="T42" fmla="*/ 27 w 139"/>
                  <a:gd name="T43" fmla="*/ 19 h 82"/>
                  <a:gd name="T44" fmla="*/ 22 w 139"/>
                  <a:gd name="T45" fmla="*/ 7 h 82"/>
                  <a:gd name="T46" fmla="*/ 27 w 139"/>
                  <a:gd name="T47" fmla="*/ 7 h 82"/>
                  <a:gd name="T48" fmla="*/ 19 w 139"/>
                  <a:gd name="T49" fmla="*/ 0 h 82"/>
                  <a:gd name="T50" fmla="*/ 42 w 139"/>
                  <a:gd name="T51" fmla="*/ 35 h 82"/>
                  <a:gd name="T52" fmla="*/ 49 w 139"/>
                  <a:gd name="T53" fmla="*/ 24 h 82"/>
                  <a:gd name="T54" fmla="*/ 52 w 139"/>
                  <a:gd name="T55" fmla="*/ 29 h 82"/>
                  <a:gd name="T56" fmla="*/ 54 w 139"/>
                  <a:gd name="T57" fmla="*/ 12 h 82"/>
                  <a:gd name="T58" fmla="*/ 64 w 139"/>
                  <a:gd name="T59" fmla="*/ 22 h 82"/>
                  <a:gd name="T60" fmla="*/ 74 w 139"/>
                  <a:gd name="T61" fmla="*/ 9 h 82"/>
                  <a:gd name="T62" fmla="*/ 82 w 139"/>
                  <a:gd name="T63" fmla="*/ 24 h 82"/>
                  <a:gd name="T64" fmla="*/ 79 w 139"/>
                  <a:gd name="T65" fmla="*/ 9 h 82"/>
                  <a:gd name="T66" fmla="*/ 102 w 139"/>
                  <a:gd name="T67" fmla="*/ 9 h 82"/>
                  <a:gd name="T68" fmla="*/ 101 w 139"/>
                  <a:gd name="T69" fmla="*/ 0 h 82"/>
                  <a:gd name="T70" fmla="*/ 126 w 139"/>
                  <a:gd name="T71" fmla="*/ 3 h 82"/>
                  <a:gd name="T72" fmla="*/ 119 w 139"/>
                  <a:gd name="T73" fmla="*/ 10 h 82"/>
                  <a:gd name="T74" fmla="*/ 132 w 139"/>
                  <a:gd name="T75" fmla="*/ 27 h 82"/>
                  <a:gd name="T76" fmla="*/ 132 w 139"/>
                  <a:gd name="T77" fmla="*/ 24 h 82"/>
                  <a:gd name="T78" fmla="*/ 136 w 139"/>
                  <a:gd name="T79" fmla="*/ 37 h 82"/>
                  <a:gd name="T80" fmla="*/ 139 w 139"/>
                  <a:gd name="T81" fmla="*/ 35 h 82"/>
                  <a:gd name="T82" fmla="*/ 126 w 139"/>
                  <a:gd name="T83" fmla="*/ 54 h 82"/>
                  <a:gd name="T84" fmla="*/ 131 w 139"/>
                  <a:gd name="T85" fmla="*/ 52 h 82"/>
                  <a:gd name="T86" fmla="*/ 59 w 139"/>
                  <a:gd name="T8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82">
                    <a:moveTo>
                      <a:pt x="59" y="82"/>
                    </a:moveTo>
                    <a:lnTo>
                      <a:pt x="24" y="69"/>
                    </a:lnTo>
                    <a:lnTo>
                      <a:pt x="35" y="61"/>
                    </a:lnTo>
                    <a:lnTo>
                      <a:pt x="30" y="62"/>
                    </a:lnTo>
                    <a:lnTo>
                      <a:pt x="35" y="54"/>
                    </a:lnTo>
                    <a:lnTo>
                      <a:pt x="8" y="49"/>
                    </a:lnTo>
                    <a:lnTo>
                      <a:pt x="35" y="37"/>
                    </a:lnTo>
                    <a:lnTo>
                      <a:pt x="27" y="39"/>
                    </a:lnTo>
                    <a:lnTo>
                      <a:pt x="35" y="30"/>
                    </a:lnTo>
                    <a:lnTo>
                      <a:pt x="0" y="30"/>
                    </a:lnTo>
                    <a:lnTo>
                      <a:pt x="5" y="19"/>
                    </a:lnTo>
                    <a:lnTo>
                      <a:pt x="17" y="24"/>
                    </a:lnTo>
                    <a:lnTo>
                      <a:pt x="10" y="19"/>
                    </a:lnTo>
                    <a:lnTo>
                      <a:pt x="13" y="17"/>
                    </a:lnTo>
                    <a:lnTo>
                      <a:pt x="8" y="12"/>
                    </a:lnTo>
                    <a:lnTo>
                      <a:pt x="12" y="14"/>
                    </a:lnTo>
                    <a:lnTo>
                      <a:pt x="12" y="10"/>
                    </a:lnTo>
                    <a:lnTo>
                      <a:pt x="13" y="12"/>
                    </a:lnTo>
                    <a:lnTo>
                      <a:pt x="12" y="9"/>
                    </a:lnTo>
                    <a:lnTo>
                      <a:pt x="25" y="19"/>
                    </a:lnTo>
                    <a:lnTo>
                      <a:pt x="25" y="15"/>
                    </a:lnTo>
                    <a:lnTo>
                      <a:pt x="27" y="19"/>
                    </a:lnTo>
                    <a:lnTo>
                      <a:pt x="22" y="7"/>
                    </a:lnTo>
                    <a:lnTo>
                      <a:pt x="27" y="7"/>
                    </a:lnTo>
                    <a:lnTo>
                      <a:pt x="19" y="0"/>
                    </a:lnTo>
                    <a:lnTo>
                      <a:pt x="42" y="35"/>
                    </a:lnTo>
                    <a:lnTo>
                      <a:pt x="49" y="24"/>
                    </a:lnTo>
                    <a:lnTo>
                      <a:pt x="52" y="29"/>
                    </a:lnTo>
                    <a:lnTo>
                      <a:pt x="54" y="12"/>
                    </a:lnTo>
                    <a:lnTo>
                      <a:pt x="64" y="22"/>
                    </a:lnTo>
                    <a:lnTo>
                      <a:pt x="74" y="9"/>
                    </a:lnTo>
                    <a:lnTo>
                      <a:pt x="82" y="24"/>
                    </a:lnTo>
                    <a:lnTo>
                      <a:pt x="79" y="9"/>
                    </a:lnTo>
                    <a:lnTo>
                      <a:pt x="102" y="9"/>
                    </a:lnTo>
                    <a:lnTo>
                      <a:pt x="101" y="0"/>
                    </a:lnTo>
                    <a:lnTo>
                      <a:pt x="126" y="3"/>
                    </a:lnTo>
                    <a:lnTo>
                      <a:pt x="119" y="10"/>
                    </a:lnTo>
                    <a:lnTo>
                      <a:pt x="132" y="27"/>
                    </a:lnTo>
                    <a:lnTo>
                      <a:pt x="132" y="24"/>
                    </a:lnTo>
                    <a:lnTo>
                      <a:pt x="136" y="37"/>
                    </a:lnTo>
                    <a:lnTo>
                      <a:pt x="139" y="35"/>
                    </a:lnTo>
                    <a:lnTo>
                      <a:pt x="126" y="54"/>
                    </a:lnTo>
                    <a:lnTo>
                      <a:pt x="131" y="52"/>
                    </a:lnTo>
                    <a:lnTo>
                      <a:pt x="59" y="82"/>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 name="Freeform 5">
                <a:extLst>
                  <a:ext uri="{FF2B5EF4-FFF2-40B4-BE49-F238E27FC236}">
                    <a16:creationId xmlns:a16="http://schemas.microsoft.com/office/drawing/2014/main" id="{4CD09CBC-F758-6118-9175-7AF426E74056}"/>
                  </a:ext>
                </a:extLst>
              </p:cNvPr>
              <p:cNvSpPr>
                <a:spLocks/>
              </p:cNvSpPr>
              <p:nvPr/>
            </p:nvSpPr>
            <p:spPr bwMode="auto">
              <a:xfrm>
                <a:off x="3512" y="1136"/>
                <a:ext cx="62" cy="112"/>
              </a:xfrm>
              <a:custGeom>
                <a:avLst/>
                <a:gdLst>
                  <a:gd name="T0" fmla="*/ 13 w 57"/>
                  <a:gd name="T1" fmla="*/ 0 h 104"/>
                  <a:gd name="T2" fmla="*/ 57 w 57"/>
                  <a:gd name="T3" fmla="*/ 104 h 104"/>
                  <a:gd name="T4" fmla="*/ 45 w 57"/>
                  <a:gd name="T5" fmla="*/ 99 h 104"/>
                  <a:gd name="T6" fmla="*/ 48 w 57"/>
                  <a:gd name="T7" fmla="*/ 103 h 104"/>
                  <a:gd name="T8" fmla="*/ 13 w 57"/>
                  <a:gd name="T9" fmla="*/ 88 h 104"/>
                  <a:gd name="T10" fmla="*/ 22 w 57"/>
                  <a:gd name="T11" fmla="*/ 84 h 104"/>
                  <a:gd name="T12" fmla="*/ 17 w 57"/>
                  <a:gd name="T13" fmla="*/ 71 h 104"/>
                  <a:gd name="T14" fmla="*/ 0 w 57"/>
                  <a:gd name="T15" fmla="*/ 66 h 104"/>
                  <a:gd name="T16" fmla="*/ 13 w 57"/>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04">
                    <a:moveTo>
                      <a:pt x="13" y="0"/>
                    </a:moveTo>
                    <a:lnTo>
                      <a:pt x="57" y="104"/>
                    </a:lnTo>
                    <a:lnTo>
                      <a:pt x="45" y="99"/>
                    </a:lnTo>
                    <a:lnTo>
                      <a:pt x="48" y="103"/>
                    </a:lnTo>
                    <a:lnTo>
                      <a:pt x="13" y="88"/>
                    </a:lnTo>
                    <a:lnTo>
                      <a:pt x="22" y="84"/>
                    </a:lnTo>
                    <a:lnTo>
                      <a:pt x="17" y="71"/>
                    </a:lnTo>
                    <a:lnTo>
                      <a:pt x="0" y="66"/>
                    </a:lnTo>
                    <a:lnTo>
                      <a:pt x="13"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 name="Freeform 6">
                <a:extLst>
                  <a:ext uri="{FF2B5EF4-FFF2-40B4-BE49-F238E27FC236}">
                    <a16:creationId xmlns:a16="http://schemas.microsoft.com/office/drawing/2014/main" id="{4D5F849B-0EFC-4A69-6AA8-0698C7FEC3BE}"/>
                  </a:ext>
                </a:extLst>
              </p:cNvPr>
              <p:cNvSpPr>
                <a:spLocks/>
              </p:cNvSpPr>
              <p:nvPr/>
            </p:nvSpPr>
            <p:spPr bwMode="auto">
              <a:xfrm>
                <a:off x="3526" y="957"/>
                <a:ext cx="206" cy="170"/>
              </a:xfrm>
              <a:custGeom>
                <a:avLst/>
                <a:gdLst>
                  <a:gd name="T0" fmla="*/ 0 w 190"/>
                  <a:gd name="T1" fmla="*/ 143 h 157"/>
                  <a:gd name="T2" fmla="*/ 87 w 190"/>
                  <a:gd name="T3" fmla="*/ 42 h 157"/>
                  <a:gd name="T4" fmla="*/ 190 w 190"/>
                  <a:gd name="T5" fmla="*/ 0 h 157"/>
                  <a:gd name="T6" fmla="*/ 168 w 190"/>
                  <a:gd name="T7" fmla="*/ 32 h 157"/>
                  <a:gd name="T8" fmla="*/ 67 w 190"/>
                  <a:gd name="T9" fmla="*/ 100 h 157"/>
                  <a:gd name="T10" fmla="*/ 57 w 190"/>
                  <a:gd name="T11" fmla="*/ 103 h 157"/>
                  <a:gd name="T12" fmla="*/ 59 w 190"/>
                  <a:gd name="T13" fmla="*/ 123 h 157"/>
                  <a:gd name="T14" fmla="*/ 45 w 190"/>
                  <a:gd name="T15" fmla="*/ 132 h 157"/>
                  <a:gd name="T16" fmla="*/ 45 w 190"/>
                  <a:gd name="T17" fmla="*/ 153 h 157"/>
                  <a:gd name="T18" fmla="*/ 40 w 190"/>
                  <a:gd name="T19" fmla="*/ 148 h 157"/>
                  <a:gd name="T20" fmla="*/ 7 w 190"/>
                  <a:gd name="T21" fmla="*/ 157 h 157"/>
                  <a:gd name="T22" fmla="*/ 17 w 190"/>
                  <a:gd name="T23" fmla="*/ 147 h 157"/>
                  <a:gd name="T24" fmla="*/ 0 w 190"/>
                  <a:gd name="T25" fmla="*/ 14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57">
                    <a:moveTo>
                      <a:pt x="0" y="143"/>
                    </a:moveTo>
                    <a:lnTo>
                      <a:pt x="87" y="42"/>
                    </a:lnTo>
                    <a:lnTo>
                      <a:pt x="190" y="0"/>
                    </a:lnTo>
                    <a:lnTo>
                      <a:pt x="168" y="32"/>
                    </a:lnTo>
                    <a:lnTo>
                      <a:pt x="67" y="100"/>
                    </a:lnTo>
                    <a:lnTo>
                      <a:pt x="57" y="103"/>
                    </a:lnTo>
                    <a:lnTo>
                      <a:pt x="59" y="123"/>
                    </a:lnTo>
                    <a:lnTo>
                      <a:pt x="45" y="132"/>
                    </a:lnTo>
                    <a:lnTo>
                      <a:pt x="45" y="153"/>
                    </a:lnTo>
                    <a:lnTo>
                      <a:pt x="40" y="148"/>
                    </a:lnTo>
                    <a:lnTo>
                      <a:pt x="7" y="157"/>
                    </a:lnTo>
                    <a:lnTo>
                      <a:pt x="17" y="147"/>
                    </a:lnTo>
                    <a:lnTo>
                      <a:pt x="0" y="143"/>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3" name="Freeform 7">
                <a:extLst>
                  <a:ext uri="{FF2B5EF4-FFF2-40B4-BE49-F238E27FC236}">
                    <a16:creationId xmlns:a16="http://schemas.microsoft.com/office/drawing/2014/main" id="{E7D12AD8-3499-71A8-964D-1BFB111EF428}"/>
                  </a:ext>
                </a:extLst>
              </p:cNvPr>
              <p:cNvSpPr>
                <a:spLocks/>
              </p:cNvSpPr>
              <p:nvPr/>
            </p:nvSpPr>
            <p:spPr bwMode="auto">
              <a:xfrm>
                <a:off x="4871" y="3561"/>
                <a:ext cx="43" cy="48"/>
              </a:xfrm>
              <a:custGeom>
                <a:avLst/>
                <a:gdLst>
                  <a:gd name="T0" fmla="*/ 1 w 40"/>
                  <a:gd name="T1" fmla="*/ 18 h 44"/>
                  <a:gd name="T2" fmla="*/ 8 w 40"/>
                  <a:gd name="T3" fmla="*/ 20 h 44"/>
                  <a:gd name="T4" fmla="*/ 33 w 40"/>
                  <a:gd name="T5" fmla="*/ 0 h 44"/>
                  <a:gd name="T6" fmla="*/ 40 w 40"/>
                  <a:gd name="T7" fmla="*/ 25 h 44"/>
                  <a:gd name="T8" fmla="*/ 38 w 40"/>
                  <a:gd name="T9" fmla="*/ 20 h 44"/>
                  <a:gd name="T10" fmla="*/ 35 w 40"/>
                  <a:gd name="T11" fmla="*/ 30 h 44"/>
                  <a:gd name="T12" fmla="*/ 28 w 40"/>
                  <a:gd name="T13" fmla="*/ 35 h 44"/>
                  <a:gd name="T14" fmla="*/ 25 w 40"/>
                  <a:gd name="T15" fmla="*/ 42 h 44"/>
                  <a:gd name="T16" fmla="*/ 16 w 40"/>
                  <a:gd name="T17" fmla="*/ 44 h 44"/>
                  <a:gd name="T18" fmla="*/ 0 w 40"/>
                  <a:gd name="T19" fmla="*/ 28 h 44"/>
                  <a:gd name="T20" fmla="*/ 3 w 40"/>
                  <a:gd name="T21" fmla="*/ 33 h 44"/>
                  <a:gd name="T22" fmla="*/ 1 w 4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4">
                    <a:moveTo>
                      <a:pt x="1" y="18"/>
                    </a:moveTo>
                    <a:lnTo>
                      <a:pt x="8" y="20"/>
                    </a:lnTo>
                    <a:lnTo>
                      <a:pt x="33" y="0"/>
                    </a:lnTo>
                    <a:lnTo>
                      <a:pt x="40" y="25"/>
                    </a:lnTo>
                    <a:lnTo>
                      <a:pt x="38" y="20"/>
                    </a:lnTo>
                    <a:lnTo>
                      <a:pt x="35" y="30"/>
                    </a:lnTo>
                    <a:lnTo>
                      <a:pt x="28" y="35"/>
                    </a:lnTo>
                    <a:lnTo>
                      <a:pt x="25" y="42"/>
                    </a:lnTo>
                    <a:lnTo>
                      <a:pt x="16" y="44"/>
                    </a:lnTo>
                    <a:lnTo>
                      <a:pt x="0" y="28"/>
                    </a:lnTo>
                    <a:lnTo>
                      <a:pt x="3" y="33"/>
                    </a:lnTo>
                    <a:lnTo>
                      <a:pt x="1" y="18"/>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4" name="Freeform 8">
                <a:extLst>
                  <a:ext uri="{FF2B5EF4-FFF2-40B4-BE49-F238E27FC236}">
                    <a16:creationId xmlns:a16="http://schemas.microsoft.com/office/drawing/2014/main" id="{3329D9BE-EB58-7F0A-08BD-3C3EF9D264E4}"/>
                  </a:ext>
                </a:extLst>
              </p:cNvPr>
              <p:cNvSpPr>
                <a:spLocks/>
              </p:cNvSpPr>
              <p:nvPr/>
            </p:nvSpPr>
            <p:spPr bwMode="auto">
              <a:xfrm>
                <a:off x="5112" y="3492"/>
                <a:ext cx="107" cy="107"/>
              </a:xfrm>
              <a:custGeom>
                <a:avLst/>
                <a:gdLst>
                  <a:gd name="T0" fmla="*/ 71 w 98"/>
                  <a:gd name="T1" fmla="*/ 8 h 99"/>
                  <a:gd name="T2" fmla="*/ 78 w 98"/>
                  <a:gd name="T3" fmla="*/ 0 h 99"/>
                  <a:gd name="T4" fmla="*/ 81 w 98"/>
                  <a:gd name="T5" fmla="*/ 7 h 99"/>
                  <a:gd name="T6" fmla="*/ 83 w 98"/>
                  <a:gd name="T7" fmla="*/ 10 h 99"/>
                  <a:gd name="T8" fmla="*/ 93 w 98"/>
                  <a:gd name="T9" fmla="*/ 7 h 99"/>
                  <a:gd name="T10" fmla="*/ 93 w 98"/>
                  <a:gd name="T11" fmla="*/ 12 h 99"/>
                  <a:gd name="T12" fmla="*/ 94 w 98"/>
                  <a:gd name="T13" fmla="*/ 8 h 99"/>
                  <a:gd name="T14" fmla="*/ 98 w 98"/>
                  <a:gd name="T15" fmla="*/ 13 h 99"/>
                  <a:gd name="T16" fmla="*/ 93 w 98"/>
                  <a:gd name="T17" fmla="*/ 27 h 99"/>
                  <a:gd name="T18" fmla="*/ 79 w 98"/>
                  <a:gd name="T19" fmla="*/ 44 h 99"/>
                  <a:gd name="T20" fmla="*/ 83 w 98"/>
                  <a:gd name="T21" fmla="*/ 54 h 99"/>
                  <a:gd name="T22" fmla="*/ 64 w 98"/>
                  <a:gd name="T23" fmla="*/ 55 h 99"/>
                  <a:gd name="T24" fmla="*/ 51 w 98"/>
                  <a:gd name="T25" fmla="*/ 91 h 99"/>
                  <a:gd name="T26" fmla="*/ 36 w 98"/>
                  <a:gd name="T27" fmla="*/ 99 h 99"/>
                  <a:gd name="T28" fmla="*/ 26 w 98"/>
                  <a:gd name="T29" fmla="*/ 99 h 99"/>
                  <a:gd name="T30" fmla="*/ 24 w 98"/>
                  <a:gd name="T31" fmla="*/ 97 h 99"/>
                  <a:gd name="T32" fmla="*/ 17 w 98"/>
                  <a:gd name="T33" fmla="*/ 96 h 99"/>
                  <a:gd name="T34" fmla="*/ 12 w 98"/>
                  <a:gd name="T35" fmla="*/ 92 h 99"/>
                  <a:gd name="T36" fmla="*/ 2 w 98"/>
                  <a:gd name="T37" fmla="*/ 92 h 99"/>
                  <a:gd name="T38" fmla="*/ 6 w 98"/>
                  <a:gd name="T39" fmla="*/ 87 h 99"/>
                  <a:gd name="T40" fmla="*/ 2 w 98"/>
                  <a:gd name="T41" fmla="*/ 91 h 99"/>
                  <a:gd name="T42" fmla="*/ 4 w 98"/>
                  <a:gd name="T43" fmla="*/ 87 h 99"/>
                  <a:gd name="T44" fmla="*/ 0 w 98"/>
                  <a:gd name="T45" fmla="*/ 89 h 99"/>
                  <a:gd name="T46" fmla="*/ 26 w 98"/>
                  <a:gd name="T47" fmla="*/ 55 h 99"/>
                  <a:gd name="T48" fmla="*/ 51 w 98"/>
                  <a:gd name="T49" fmla="*/ 37 h 99"/>
                  <a:gd name="T50" fmla="*/ 71 w 98"/>
                  <a:gd name="T51"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9">
                    <a:moveTo>
                      <a:pt x="71" y="8"/>
                    </a:moveTo>
                    <a:lnTo>
                      <a:pt x="78" y="0"/>
                    </a:lnTo>
                    <a:lnTo>
                      <a:pt x="81" y="7"/>
                    </a:lnTo>
                    <a:lnTo>
                      <a:pt x="83" y="10"/>
                    </a:lnTo>
                    <a:lnTo>
                      <a:pt x="93" y="7"/>
                    </a:lnTo>
                    <a:lnTo>
                      <a:pt x="93" y="12"/>
                    </a:lnTo>
                    <a:lnTo>
                      <a:pt x="94" y="8"/>
                    </a:lnTo>
                    <a:lnTo>
                      <a:pt x="98" y="13"/>
                    </a:lnTo>
                    <a:lnTo>
                      <a:pt x="93" y="27"/>
                    </a:lnTo>
                    <a:lnTo>
                      <a:pt x="79" y="44"/>
                    </a:lnTo>
                    <a:lnTo>
                      <a:pt x="83" y="54"/>
                    </a:lnTo>
                    <a:lnTo>
                      <a:pt x="64" y="55"/>
                    </a:lnTo>
                    <a:lnTo>
                      <a:pt x="51" y="91"/>
                    </a:lnTo>
                    <a:lnTo>
                      <a:pt x="36" y="99"/>
                    </a:lnTo>
                    <a:lnTo>
                      <a:pt x="26" y="99"/>
                    </a:lnTo>
                    <a:lnTo>
                      <a:pt x="24" y="97"/>
                    </a:lnTo>
                    <a:lnTo>
                      <a:pt x="17" y="96"/>
                    </a:lnTo>
                    <a:lnTo>
                      <a:pt x="12" y="92"/>
                    </a:lnTo>
                    <a:lnTo>
                      <a:pt x="2" y="92"/>
                    </a:lnTo>
                    <a:lnTo>
                      <a:pt x="6" y="87"/>
                    </a:lnTo>
                    <a:lnTo>
                      <a:pt x="2" y="91"/>
                    </a:lnTo>
                    <a:lnTo>
                      <a:pt x="4" y="87"/>
                    </a:lnTo>
                    <a:lnTo>
                      <a:pt x="0" y="89"/>
                    </a:lnTo>
                    <a:lnTo>
                      <a:pt x="26" y="55"/>
                    </a:lnTo>
                    <a:lnTo>
                      <a:pt x="51" y="37"/>
                    </a:lnTo>
                    <a:lnTo>
                      <a:pt x="71" y="8"/>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5" name="Freeform 9">
                <a:extLst>
                  <a:ext uri="{FF2B5EF4-FFF2-40B4-BE49-F238E27FC236}">
                    <a16:creationId xmlns:a16="http://schemas.microsoft.com/office/drawing/2014/main" id="{EAF1D534-B0D5-9722-E660-1695BC0596BF}"/>
                  </a:ext>
                </a:extLst>
              </p:cNvPr>
              <p:cNvSpPr>
                <a:spLocks/>
              </p:cNvSpPr>
              <p:nvPr/>
            </p:nvSpPr>
            <p:spPr bwMode="auto">
              <a:xfrm>
                <a:off x="5197" y="3394"/>
                <a:ext cx="76" cy="116"/>
              </a:xfrm>
              <a:custGeom>
                <a:avLst/>
                <a:gdLst>
                  <a:gd name="T0" fmla="*/ 1 w 70"/>
                  <a:gd name="T1" fmla="*/ 0 h 108"/>
                  <a:gd name="T2" fmla="*/ 6 w 70"/>
                  <a:gd name="T3" fmla="*/ 7 h 108"/>
                  <a:gd name="T4" fmla="*/ 16 w 70"/>
                  <a:gd name="T5" fmla="*/ 10 h 108"/>
                  <a:gd name="T6" fmla="*/ 18 w 70"/>
                  <a:gd name="T7" fmla="*/ 15 h 108"/>
                  <a:gd name="T8" fmla="*/ 23 w 70"/>
                  <a:gd name="T9" fmla="*/ 20 h 108"/>
                  <a:gd name="T10" fmla="*/ 20 w 70"/>
                  <a:gd name="T11" fmla="*/ 19 h 108"/>
                  <a:gd name="T12" fmla="*/ 25 w 70"/>
                  <a:gd name="T13" fmla="*/ 34 h 108"/>
                  <a:gd name="T14" fmla="*/ 28 w 70"/>
                  <a:gd name="T15" fmla="*/ 35 h 108"/>
                  <a:gd name="T16" fmla="*/ 33 w 70"/>
                  <a:gd name="T17" fmla="*/ 41 h 108"/>
                  <a:gd name="T18" fmla="*/ 33 w 70"/>
                  <a:gd name="T19" fmla="*/ 30 h 108"/>
                  <a:gd name="T20" fmla="*/ 45 w 70"/>
                  <a:gd name="T21" fmla="*/ 47 h 108"/>
                  <a:gd name="T22" fmla="*/ 60 w 70"/>
                  <a:gd name="T23" fmla="*/ 51 h 108"/>
                  <a:gd name="T24" fmla="*/ 68 w 70"/>
                  <a:gd name="T25" fmla="*/ 46 h 108"/>
                  <a:gd name="T26" fmla="*/ 70 w 70"/>
                  <a:gd name="T27" fmla="*/ 54 h 108"/>
                  <a:gd name="T28" fmla="*/ 67 w 70"/>
                  <a:gd name="T29" fmla="*/ 67 h 108"/>
                  <a:gd name="T30" fmla="*/ 53 w 70"/>
                  <a:gd name="T31" fmla="*/ 76 h 108"/>
                  <a:gd name="T32" fmla="*/ 48 w 70"/>
                  <a:gd name="T33" fmla="*/ 89 h 108"/>
                  <a:gd name="T34" fmla="*/ 33 w 70"/>
                  <a:gd name="T35" fmla="*/ 108 h 108"/>
                  <a:gd name="T36" fmla="*/ 31 w 70"/>
                  <a:gd name="T37" fmla="*/ 104 h 108"/>
                  <a:gd name="T38" fmla="*/ 26 w 70"/>
                  <a:gd name="T39" fmla="*/ 104 h 108"/>
                  <a:gd name="T40" fmla="*/ 28 w 70"/>
                  <a:gd name="T41" fmla="*/ 96 h 108"/>
                  <a:gd name="T42" fmla="*/ 26 w 70"/>
                  <a:gd name="T43" fmla="*/ 84 h 108"/>
                  <a:gd name="T44" fmla="*/ 16 w 70"/>
                  <a:gd name="T45" fmla="*/ 69 h 108"/>
                  <a:gd name="T46" fmla="*/ 23 w 70"/>
                  <a:gd name="T47" fmla="*/ 64 h 108"/>
                  <a:gd name="T48" fmla="*/ 25 w 70"/>
                  <a:gd name="T49" fmla="*/ 35 h 108"/>
                  <a:gd name="T50" fmla="*/ 18 w 70"/>
                  <a:gd name="T51" fmla="*/ 30 h 108"/>
                  <a:gd name="T52" fmla="*/ 20 w 70"/>
                  <a:gd name="T53" fmla="*/ 32 h 108"/>
                  <a:gd name="T54" fmla="*/ 20 w 70"/>
                  <a:gd name="T55" fmla="*/ 25 h 108"/>
                  <a:gd name="T56" fmla="*/ 16 w 70"/>
                  <a:gd name="T57" fmla="*/ 29 h 108"/>
                  <a:gd name="T58" fmla="*/ 11 w 70"/>
                  <a:gd name="T59" fmla="*/ 20 h 108"/>
                  <a:gd name="T60" fmla="*/ 10 w 70"/>
                  <a:gd name="T61" fmla="*/ 12 h 108"/>
                  <a:gd name="T62" fmla="*/ 0 w 70"/>
                  <a:gd name="T63" fmla="*/ 0 h 108"/>
                  <a:gd name="T64" fmla="*/ 1 w 7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08">
                    <a:moveTo>
                      <a:pt x="1" y="0"/>
                    </a:moveTo>
                    <a:lnTo>
                      <a:pt x="6" y="7"/>
                    </a:lnTo>
                    <a:lnTo>
                      <a:pt x="16" y="10"/>
                    </a:lnTo>
                    <a:lnTo>
                      <a:pt x="18" y="15"/>
                    </a:lnTo>
                    <a:lnTo>
                      <a:pt x="23" y="20"/>
                    </a:lnTo>
                    <a:lnTo>
                      <a:pt x="20" y="19"/>
                    </a:lnTo>
                    <a:lnTo>
                      <a:pt x="25" y="34"/>
                    </a:lnTo>
                    <a:lnTo>
                      <a:pt x="28" y="35"/>
                    </a:lnTo>
                    <a:lnTo>
                      <a:pt x="33" y="41"/>
                    </a:lnTo>
                    <a:lnTo>
                      <a:pt x="33" y="30"/>
                    </a:lnTo>
                    <a:lnTo>
                      <a:pt x="45" y="47"/>
                    </a:lnTo>
                    <a:lnTo>
                      <a:pt x="60" y="51"/>
                    </a:lnTo>
                    <a:lnTo>
                      <a:pt x="68" y="46"/>
                    </a:lnTo>
                    <a:lnTo>
                      <a:pt x="70" y="54"/>
                    </a:lnTo>
                    <a:lnTo>
                      <a:pt x="67" y="67"/>
                    </a:lnTo>
                    <a:lnTo>
                      <a:pt x="53" y="76"/>
                    </a:lnTo>
                    <a:lnTo>
                      <a:pt x="48" y="89"/>
                    </a:lnTo>
                    <a:lnTo>
                      <a:pt x="33" y="108"/>
                    </a:lnTo>
                    <a:lnTo>
                      <a:pt x="31" y="104"/>
                    </a:lnTo>
                    <a:lnTo>
                      <a:pt x="26" y="104"/>
                    </a:lnTo>
                    <a:lnTo>
                      <a:pt x="28" y="96"/>
                    </a:lnTo>
                    <a:lnTo>
                      <a:pt x="26" y="84"/>
                    </a:lnTo>
                    <a:lnTo>
                      <a:pt x="16" y="69"/>
                    </a:lnTo>
                    <a:lnTo>
                      <a:pt x="23" y="64"/>
                    </a:lnTo>
                    <a:lnTo>
                      <a:pt x="25" y="35"/>
                    </a:lnTo>
                    <a:lnTo>
                      <a:pt x="18" y="30"/>
                    </a:lnTo>
                    <a:lnTo>
                      <a:pt x="20" y="32"/>
                    </a:lnTo>
                    <a:lnTo>
                      <a:pt x="20" y="25"/>
                    </a:lnTo>
                    <a:lnTo>
                      <a:pt x="16" y="29"/>
                    </a:lnTo>
                    <a:lnTo>
                      <a:pt x="11" y="20"/>
                    </a:lnTo>
                    <a:lnTo>
                      <a:pt x="10" y="12"/>
                    </a:lnTo>
                    <a:lnTo>
                      <a:pt x="0" y="0"/>
                    </a:lnTo>
                    <a:lnTo>
                      <a:pt x="1"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6" name="Freeform 10">
                <a:extLst>
                  <a:ext uri="{FF2B5EF4-FFF2-40B4-BE49-F238E27FC236}">
                    <a16:creationId xmlns:a16="http://schemas.microsoft.com/office/drawing/2014/main" id="{0E245413-4E70-DDFB-01DF-E68A3AD9D7B1}"/>
                  </a:ext>
                </a:extLst>
              </p:cNvPr>
              <p:cNvSpPr>
                <a:spLocks/>
              </p:cNvSpPr>
              <p:nvPr/>
            </p:nvSpPr>
            <p:spPr bwMode="auto">
              <a:xfrm>
                <a:off x="2722" y="889"/>
                <a:ext cx="105" cy="223"/>
              </a:xfrm>
              <a:custGeom>
                <a:avLst/>
                <a:gdLst>
                  <a:gd name="T0" fmla="*/ 49 w 96"/>
                  <a:gd name="T1" fmla="*/ 21 h 206"/>
                  <a:gd name="T2" fmla="*/ 57 w 96"/>
                  <a:gd name="T3" fmla="*/ 60 h 206"/>
                  <a:gd name="T4" fmla="*/ 61 w 96"/>
                  <a:gd name="T5" fmla="*/ 58 h 206"/>
                  <a:gd name="T6" fmla="*/ 71 w 96"/>
                  <a:gd name="T7" fmla="*/ 74 h 206"/>
                  <a:gd name="T8" fmla="*/ 69 w 96"/>
                  <a:gd name="T9" fmla="*/ 0 h 206"/>
                  <a:gd name="T10" fmla="*/ 86 w 96"/>
                  <a:gd name="T11" fmla="*/ 47 h 206"/>
                  <a:gd name="T12" fmla="*/ 96 w 96"/>
                  <a:gd name="T13" fmla="*/ 31 h 206"/>
                  <a:gd name="T14" fmla="*/ 69 w 96"/>
                  <a:gd name="T15" fmla="*/ 206 h 206"/>
                  <a:gd name="T16" fmla="*/ 61 w 96"/>
                  <a:gd name="T17" fmla="*/ 190 h 206"/>
                  <a:gd name="T18" fmla="*/ 71 w 96"/>
                  <a:gd name="T19" fmla="*/ 184 h 206"/>
                  <a:gd name="T20" fmla="*/ 41 w 96"/>
                  <a:gd name="T21" fmla="*/ 159 h 206"/>
                  <a:gd name="T22" fmla="*/ 76 w 96"/>
                  <a:gd name="T23" fmla="*/ 134 h 206"/>
                  <a:gd name="T24" fmla="*/ 37 w 96"/>
                  <a:gd name="T25" fmla="*/ 144 h 206"/>
                  <a:gd name="T26" fmla="*/ 36 w 96"/>
                  <a:gd name="T27" fmla="*/ 127 h 206"/>
                  <a:gd name="T28" fmla="*/ 44 w 96"/>
                  <a:gd name="T29" fmla="*/ 131 h 206"/>
                  <a:gd name="T30" fmla="*/ 72 w 96"/>
                  <a:gd name="T31" fmla="*/ 85 h 206"/>
                  <a:gd name="T32" fmla="*/ 61 w 96"/>
                  <a:gd name="T33" fmla="*/ 104 h 206"/>
                  <a:gd name="T34" fmla="*/ 59 w 96"/>
                  <a:gd name="T35" fmla="*/ 80 h 206"/>
                  <a:gd name="T36" fmla="*/ 54 w 96"/>
                  <a:gd name="T37" fmla="*/ 94 h 206"/>
                  <a:gd name="T38" fmla="*/ 51 w 96"/>
                  <a:gd name="T39" fmla="*/ 87 h 206"/>
                  <a:gd name="T40" fmla="*/ 36 w 96"/>
                  <a:gd name="T41" fmla="*/ 117 h 206"/>
                  <a:gd name="T42" fmla="*/ 20 w 96"/>
                  <a:gd name="T43" fmla="*/ 102 h 206"/>
                  <a:gd name="T44" fmla="*/ 31 w 96"/>
                  <a:gd name="T45" fmla="*/ 95 h 206"/>
                  <a:gd name="T46" fmla="*/ 7 w 96"/>
                  <a:gd name="T47" fmla="*/ 72 h 206"/>
                  <a:gd name="T48" fmla="*/ 20 w 96"/>
                  <a:gd name="T49" fmla="*/ 77 h 206"/>
                  <a:gd name="T50" fmla="*/ 15 w 96"/>
                  <a:gd name="T51" fmla="*/ 52 h 206"/>
                  <a:gd name="T52" fmla="*/ 7 w 96"/>
                  <a:gd name="T53" fmla="*/ 52 h 206"/>
                  <a:gd name="T54" fmla="*/ 7 w 96"/>
                  <a:gd name="T55" fmla="*/ 63 h 206"/>
                  <a:gd name="T56" fmla="*/ 0 w 96"/>
                  <a:gd name="T57" fmla="*/ 25 h 206"/>
                  <a:gd name="T58" fmla="*/ 7 w 96"/>
                  <a:gd name="T59" fmla="*/ 30 h 206"/>
                  <a:gd name="T60" fmla="*/ 10 w 96"/>
                  <a:gd name="T61" fmla="*/ 16 h 206"/>
                  <a:gd name="T62" fmla="*/ 17 w 96"/>
                  <a:gd name="T63" fmla="*/ 26 h 206"/>
                  <a:gd name="T64" fmla="*/ 17 w 96"/>
                  <a:gd name="T65" fmla="*/ 15 h 206"/>
                  <a:gd name="T66" fmla="*/ 37 w 96"/>
                  <a:gd name="T67" fmla="*/ 15 h 206"/>
                  <a:gd name="T68" fmla="*/ 31 w 96"/>
                  <a:gd name="T69" fmla="*/ 43 h 206"/>
                  <a:gd name="T70" fmla="*/ 34 w 96"/>
                  <a:gd name="T71" fmla="*/ 40 h 206"/>
                  <a:gd name="T72" fmla="*/ 44 w 96"/>
                  <a:gd name="T73" fmla="*/ 55 h 206"/>
                  <a:gd name="T74" fmla="*/ 46 w 96"/>
                  <a:gd name="T75" fmla="*/ 18 h 206"/>
                  <a:gd name="T76" fmla="*/ 49 w 96"/>
                  <a:gd name="T77" fmla="*/ 21 h 206"/>
                  <a:gd name="T78" fmla="*/ 49 w 96"/>
                  <a:gd name="T79" fmla="*/ 2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206">
                    <a:moveTo>
                      <a:pt x="49" y="21"/>
                    </a:moveTo>
                    <a:lnTo>
                      <a:pt x="57" y="60"/>
                    </a:lnTo>
                    <a:lnTo>
                      <a:pt x="61" y="58"/>
                    </a:lnTo>
                    <a:lnTo>
                      <a:pt x="71" y="74"/>
                    </a:lnTo>
                    <a:lnTo>
                      <a:pt x="69" y="0"/>
                    </a:lnTo>
                    <a:lnTo>
                      <a:pt x="86" y="47"/>
                    </a:lnTo>
                    <a:lnTo>
                      <a:pt x="96" y="31"/>
                    </a:lnTo>
                    <a:lnTo>
                      <a:pt x="69" y="206"/>
                    </a:lnTo>
                    <a:lnTo>
                      <a:pt x="61" y="190"/>
                    </a:lnTo>
                    <a:lnTo>
                      <a:pt x="71" y="184"/>
                    </a:lnTo>
                    <a:lnTo>
                      <a:pt x="41" y="159"/>
                    </a:lnTo>
                    <a:lnTo>
                      <a:pt x="76" y="134"/>
                    </a:lnTo>
                    <a:lnTo>
                      <a:pt x="37" y="144"/>
                    </a:lnTo>
                    <a:lnTo>
                      <a:pt x="36" y="127"/>
                    </a:lnTo>
                    <a:lnTo>
                      <a:pt x="44" y="131"/>
                    </a:lnTo>
                    <a:lnTo>
                      <a:pt x="72" y="85"/>
                    </a:lnTo>
                    <a:lnTo>
                      <a:pt x="61" y="104"/>
                    </a:lnTo>
                    <a:lnTo>
                      <a:pt x="59" y="80"/>
                    </a:lnTo>
                    <a:lnTo>
                      <a:pt x="54" y="94"/>
                    </a:lnTo>
                    <a:lnTo>
                      <a:pt x="51" y="87"/>
                    </a:lnTo>
                    <a:lnTo>
                      <a:pt x="36" y="117"/>
                    </a:lnTo>
                    <a:lnTo>
                      <a:pt x="20" y="102"/>
                    </a:lnTo>
                    <a:lnTo>
                      <a:pt x="31" y="95"/>
                    </a:lnTo>
                    <a:lnTo>
                      <a:pt x="7" y="72"/>
                    </a:lnTo>
                    <a:lnTo>
                      <a:pt x="20" y="77"/>
                    </a:lnTo>
                    <a:lnTo>
                      <a:pt x="15" y="52"/>
                    </a:lnTo>
                    <a:lnTo>
                      <a:pt x="7" y="52"/>
                    </a:lnTo>
                    <a:lnTo>
                      <a:pt x="7" y="63"/>
                    </a:lnTo>
                    <a:lnTo>
                      <a:pt x="0" y="25"/>
                    </a:lnTo>
                    <a:lnTo>
                      <a:pt x="7" y="30"/>
                    </a:lnTo>
                    <a:lnTo>
                      <a:pt x="10" y="16"/>
                    </a:lnTo>
                    <a:lnTo>
                      <a:pt x="17" y="26"/>
                    </a:lnTo>
                    <a:lnTo>
                      <a:pt x="17" y="15"/>
                    </a:lnTo>
                    <a:lnTo>
                      <a:pt x="37" y="15"/>
                    </a:lnTo>
                    <a:lnTo>
                      <a:pt x="31" y="43"/>
                    </a:lnTo>
                    <a:lnTo>
                      <a:pt x="34" y="40"/>
                    </a:lnTo>
                    <a:lnTo>
                      <a:pt x="44" y="55"/>
                    </a:lnTo>
                    <a:lnTo>
                      <a:pt x="46" y="18"/>
                    </a:lnTo>
                    <a:lnTo>
                      <a:pt x="49" y="2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7" name="Freeform 11">
                <a:extLst>
                  <a:ext uri="{FF2B5EF4-FFF2-40B4-BE49-F238E27FC236}">
                    <a16:creationId xmlns:a16="http://schemas.microsoft.com/office/drawing/2014/main" id="{143088CF-C74F-8D4C-1C61-E46B2E444561}"/>
                  </a:ext>
                </a:extLst>
              </p:cNvPr>
              <p:cNvSpPr>
                <a:spLocks/>
              </p:cNvSpPr>
              <p:nvPr/>
            </p:nvSpPr>
            <p:spPr bwMode="auto">
              <a:xfrm>
                <a:off x="2859" y="1010"/>
                <a:ext cx="55" cy="61"/>
              </a:xfrm>
              <a:custGeom>
                <a:avLst/>
                <a:gdLst>
                  <a:gd name="T0" fmla="*/ 25 w 50"/>
                  <a:gd name="T1" fmla="*/ 0 h 56"/>
                  <a:gd name="T2" fmla="*/ 50 w 50"/>
                  <a:gd name="T3" fmla="*/ 27 h 56"/>
                  <a:gd name="T4" fmla="*/ 20 w 50"/>
                  <a:gd name="T5" fmla="*/ 56 h 56"/>
                  <a:gd name="T6" fmla="*/ 25 w 50"/>
                  <a:gd name="T7" fmla="*/ 35 h 56"/>
                  <a:gd name="T8" fmla="*/ 0 w 50"/>
                  <a:gd name="T9" fmla="*/ 47 h 56"/>
                  <a:gd name="T10" fmla="*/ 25 w 50"/>
                  <a:gd name="T11" fmla="*/ 0 h 56"/>
                </a:gdLst>
                <a:ahLst/>
                <a:cxnLst>
                  <a:cxn ang="0">
                    <a:pos x="T0" y="T1"/>
                  </a:cxn>
                  <a:cxn ang="0">
                    <a:pos x="T2" y="T3"/>
                  </a:cxn>
                  <a:cxn ang="0">
                    <a:pos x="T4" y="T5"/>
                  </a:cxn>
                  <a:cxn ang="0">
                    <a:pos x="T6" y="T7"/>
                  </a:cxn>
                  <a:cxn ang="0">
                    <a:pos x="T8" y="T9"/>
                  </a:cxn>
                  <a:cxn ang="0">
                    <a:pos x="T10" y="T11"/>
                  </a:cxn>
                </a:cxnLst>
                <a:rect l="0" t="0" r="r" b="b"/>
                <a:pathLst>
                  <a:path w="50" h="56">
                    <a:moveTo>
                      <a:pt x="25" y="0"/>
                    </a:moveTo>
                    <a:lnTo>
                      <a:pt x="50" y="27"/>
                    </a:lnTo>
                    <a:lnTo>
                      <a:pt x="20" y="56"/>
                    </a:lnTo>
                    <a:lnTo>
                      <a:pt x="25" y="35"/>
                    </a:lnTo>
                    <a:lnTo>
                      <a:pt x="0" y="47"/>
                    </a:lnTo>
                    <a:lnTo>
                      <a:pt x="25"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8" name="Freeform 12">
                <a:extLst>
                  <a:ext uri="{FF2B5EF4-FFF2-40B4-BE49-F238E27FC236}">
                    <a16:creationId xmlns:a16="http://schemas.microsoft.com/office/drawing/2014/main" id="{70D7B37E-F038-0499-81E5-E59E5E13046B}"/>
                  </a:ext>
                </a:extLst>
              </p:cNvPr>
              <p:cNvSpPr>
                <a:spLocks/>
              </p:cNvSpPr>
              <p:nvPr/>
            </p:nvSpPr>
            <p:spPr bwMode="auto">
              <a:xfrm>
                <a:off x="2814" y="852"/>
                <a:ext cx="129" cy="73"/>
              </a:xfrm>
              <a:custGeom>
                <a:avLst/>
                <a:gdLst>
                  <a:gd name="T0" fmla="*/ 67 w 119"/>
                  <a:gd name="T1" fmla="*/ 2 h 67"/>
                  <a:gd name="T2" fmla="*/ 119 w 119"/>
                  <a:gd name="T3" fmla="*/ 40 h 67"/>
                  <a:gd name="T4" fmla="*/ 29 w 119"/>
                  <a:gd name="T5" fmla="*/ 67 h 67"/>
                  <a:gd name="T6" fmla="*/ 45 w 119"/>
                  <a:gd name="T7" fmla="*/ 67 h 67"/>
                  <a:gd name="T8" fmla="*/ 39 w 119"/>
                  <a:gd name="T9" fmla="*/ 60 h 67"/>
                  <a:gd name="T10" fmla="*/ 55 w 119"/>
                  <a:gd name="T11" fmla="*/ 50 h 67"/>
                  <a:gd name="T12" fmla="*/ 10 w 119"/>
                  <a:gd name="T13" fmla="*/ 44 h 67"/>
                  <a:gd name="T14" fmla="*/ 17 w 119"/>
                  <a:gd name="T15" fmla="*/ 35 h 67"/>
                  <a:gd name="T16" fmla="*/ 0 w 119"/>
                  <a:gd name="T17" fmla="*/ 29 h 67"/>
                  <a:gd name="T18" fmla="*/ 24 w 119"/>
                  <a:gd name="T19" fmla="*/ 37 h 67"/>
                  <a:gd name="T20" fmla="*/ 20 w 119"/>
                  <a:gd name="T21" fmla="*/ 12 h 67"/>
                  <a:gd name="T22" fmla="*/ 29 w 119"/>
                  <a:gd name="T23" fmla="*/ 25 h 67"/>
                  <a:gd name="T24" fmla="*/ 29 w 119"/>
                  <a:gd name="T25" fmla="*/ 0 h 67"/>
                  <a:gd name="T26" fmla="*/ 60 w 119"/>
                  <a:gd name="T27" fmla="*/ 39 h 67"/>
                  <a:gd name="T28" fmla="*/ 62 w 119"/>
                  <a:gd name="T29" fmla="*/ 8 h 67"/>
                  <a:gd name="T30" fmla="*/ 67 w 119"/>
                  <a:gd name="T31" fmla="*/ 13 h 67"/>
                  <a:gd name="T32" fmla="*/ 67 w 119"/>
                  <a:gd name="T33"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67">
                    <a:moveTo>
                      <a:pt x="67" y="2"/>
                    </a:moveTo>
                    <a:lnTo>
                      <a:pt x="119" y="40"/>
                    </a:lnTo>
                    <a:lnTo>
                      <a:pt x="29" y="67"/>
                    </a:lnTo>
                    <a:lnTo>
                      <a:pt x="45" y="67"/>
                    </a:lnTo>
                    <a:lnTo>
                      <a:pt x="39" y="60"/>
                    </a:lnTo>
                    <a:lnTo>
                      <a:pt x="55" y="50"/>
                    </a:lnTo>
                    <a:lnTo>
                      <a:pt x="10" y="44"/>
                    </a:lnTo>
                    <a:lnTo>
                      <a:pt x="17" y="35"/>
                    </a:lnTo>
                    <a:lnTo>
                      <a:pt x="0" y="29"/>
                    </a:lnTo>
                    <a:lnTo>
                      <a:pt x="24" y="37"/>
                    </a:lnTo>
                    <a:lnTo>
                      <a:pt x="20" y="12"/>
                    </a:lnTo>
                    <a:lnTo>
                      <a:pt x="29" y="25"/>
                    </a:lnTo>
                    <a:lnTo>
                      <a:pt x="29" y="0"/>
                    </a:lnTo>
                    <a:lnTo>
                      <a:pt x="60" y="39"/>
                    </a:lnTo>
                    <a:lnTo>
                      <a:pt x="62" y="8"/>
                    </a:lnTo>
                    <a:lnTo>
                      <a:pt x="67" y="13"/>
                    </a:lnTo>
                    <a:lnTo>
                      <a:pt x="67" y="2"/>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9" name="Freeform 13">
                <a:extLst>
                  <a:ext uri="{FF2B5EF4-FFF2-40B4-BE49-F238E27FC236}">
                    <a16:creationId xmlns:a16="http://schemas.microsoft.com/office/drawing/2014/main" id="{21077657-B4AF-CF34-8444-2124568986EA}"/>
                  </a:ext>
                </a:extLst>
              </p:cNvPr>
              <p:cNvSpPr>
                <a:spLocks/>
              </p:cNvSpPr>
              <p:nvPr/>
            </p:nvSpPr>
            <p:spPr bwMode="auto">
              <a:xfrm>
                <a:off x="982" y="1107"/>
                <a:ext cx="271" cy="251"/>
              </a:xfrm>
              <a:custGeom>
                <a:avLst/>
                <a:gdLst>
                  <a:gd name="T0" fmla="*/ 0 w 249"/>
                  <a:gd name="T1" fmla="*/ 103 h 232"/>
                  <a:gd name="T2" fmla="*/ 13 w 249"/>
                  <a:gd name="T3" fmla="*/ 110 h 232"/>
                  <a:gd name="T4" fmla="*/ 6 w 249"/>
                  <a:gd name="T5" fmla="*/ 133 h 232"/>
                  <a:gd name="T6" fmla="*/ 27 w 249"/>
                  <a:gd name="T7" fmla="*/ 140 h 232"/>
                  <a:gd name="T8" fmla="*/ 70 w 249"/>
                  <a:gd name="T9" fmla="*/ 140 h 232"/>
                  <a:gd name="T10" fmla="*/ 83 w 249"/>
                  <a:gd name="T11" fmla="*/ 157 h 232"/>
                  <a:gd name="T12" fmla="*/ 70 w 249"/>
                  <a:gd name="T13" fmla="*/ 165 h 232"/>
                  <a:gd name="T14" fmla="*/ 27 w 249"/>
                  <a:gd name="T15" fmla="*/ 165 h 232"/>
                  <a:gd name="T16" fmla="*/ 33 w 249"/>
                  <a:gd name="T17" fmla="*/ 194 h 232"/>
                  <a:gd name="T18" fmla="*/ 48 w 249"/>
                  <a:gd name="T19" fmla="*/ 200 h 232"/>
                  <a:gd name="T20" fmla="*/ 70 w 249"/>
                  <a:gd name="T21" fmla="*/ 200 h 232"/>
                  <a:gd name="T22" fmla="*/ 78 w 249"/>
                  <a:gd name="T23" fmla="*/ 232 h 232"/>
                  <a:gd name="T24" fmla="*/ 120 w 249"/>
                  <a:gd name="T25" fmla="*/ 224 h 232"/>
                  <a:gd name="T26" fmla="*/ 162 w 249"/>
                  <a:gd name="T27" fmla="*/ 200 h 232"/>
                  <a:gd name="T28" fmla="*/ 169 w 249"/>
                  <a:gd name="T29" fmla="*/ 194 h 232"/>
                  <a:gd name="T30" fmla="*/ 206 w 249"/>
                  <a:gd name="T31" fmla="*/ 224 h 232"/>
                  <a:gd name="T32" fmla="*/ 219 w 249"/>
                  <a:gd name="T33" fmla="*/ 215 h 232"/>
                  <a:gd name="T34" fmla="*/ 234 w 249"/>
                  <a:gd name="T35" fmla="*/ 200 h 232"/>
                  <a:gd name="T36" fmla="*/ 234 w 249"/>
                  <a:gd name="T37" fmla="*/ 187 h 232"/>
                  <a:gd name="T38" fmla="*/ 241 w 249"/>
                  <a:gd name="T39" fmla="*/ 187 h 232"/>
                  <a:gd name="T40" fmla="*/ 249 w 249"/>
                  <a:gd name="T41" fmla="*/ 165 h 232"/>
                  <a:gd name="T42" fmla="*/ 192 w 249"/>
                  <a:gd name="T43" fmla="*/ 133 h 232"/>
                  <a:gd name="T44" fmla="*/ 192 w 249"/>
                  <a:gd name="T45" fmla="*/ 103 h 232"/>
                  <a:gd name="T46" fmla="*/ 176 w 249"/>
                  <a:gd name="T47" fmla="*/ 59 h 232"/>
                  <a:gd name="T48" fmla="*/ 197 w 249"/>
                  <a:gd name="T49" fmla="*/ 14 h 232"/>
                  <a:gd name="T50" fmla="*/ 192 w 249"/>
                  <a:gd name="T51" fmla="*/ 0 h 232"/>
                  <a:gd name="T52" fmla="*/ 162 w 249"/>
                  <a:gd name="T53" fmla="*/ 0 h 232"/>
                  <a:gd name="T54" fmla="*/ 149 w 249"/>
                  <a:gd name="T55" fmla="*/ 44 h 232"/>
                  <a:gd name="T56" fmla="*/ 127 w 249"/>
                  <a:gd name="T57" fmla="*/ 37 h 232"/>
                  <a:gd name="T58" fmla="*/ 112 w 249"/>
                  <a:gd name="T59" fmla="*/ 37 h 232"/>
                  <a:gd name="T60" fmla="*/ 92 w 249"/>
                  <a:gd name="T61" fmla="*/ 29 h 232"/>
                  <a:gd name="T62" fmla="*/ 78 w 249"/>
                  <a:gd name="T63" fmla="*/ 44 h 232"/>
                  <a:gd name="T64" fmla="*/ 70 w 249"/>
                  <a:gd name="T65" fmla="*/ 22 h 232"/>
                  <a:gd name="T66" fmla="*/ 48 w 249"/>
                  <a:gd name="T67" fmla="*/ 22 h 232"/>
                  <a:gd name="T68" fmla="*/ 6 w 249"/>
                  <a:gd name="T69" fmla="*/ 59 h 232"/>
                  <a:gd name="T70" fmla="*/ 6 w 249"/>
                  <a:gd name="T71" fmla="*/ 68 h 232"/>
                  <a:gd name="T72" fmla="*/ 0 w 249"/>
                  <a:gd name="T73" fmla="*/ 89 h 232"/>
                  <a:gd name="T74" fmla="*/ 0 w 249"/>
                  <a:gd name="T75" fmla="*/ 103 h 232"/>
                  <a:gd name="T76" fmla="*/ 0 w 249"/>
                  <a:gd name="T77" fmla="*/ 103 h 232"/>
                  <a:gd name="T78" fmla="*/ 0 w 249"/>
                  <a:gd name="T79" fmla="*/ 1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32">
                    <a:moveTo>
                      <a:pt x="0" y="103"/>
                    </a:moveTo>
                    <a:lnTo>
                      <a:pt x="13" y="110"/>
                    </a:lnTo>
                    <a:lnTo>
                      <a:pt x="6" y="133"/>
                    </a:lnTo>
                    <a:lnTo>
                      <a:pt x="27" y="140"/>
                    </a:lnTo>
                    <a:lnTo>
                      <a:pt x="70" y="140"/>
                    </a:lnTo>
                    <a:lnTo>
                      <a:pt x="83" y="157"/>
                    </a:lnTo>
                    <a:lnTo>
                      <a:pt x="70" y="165"/>
                    </a:lnTo>
                    <a:lnTo>
                      <a:pt x="27" y="165"/>
                    </a:lnTo>
                    <a:lnTo>
                      <a:pt x="33" y="194"/>
                    </a:lnTo>
                    <a:lnTo>
                      <a:pt x="48" y="200"/>
                    </a:lnTo>
                    <a:lnTo>
                      <a:pt x="70" y="200"/>
                    </a:lnTo>
                    <a:lnTo>
                      <a:pt x="78" y="232"/>
                    </a:lnTo>
                    <a:lnTo>
                      <a:pt x="120" y="224"/>
                    </a:lnTo>
                    <a:lnTo>
                      <a:pt x="162" y="200"/>
                    </a:lnTo>
                    <a:lnTo>
                      <a:pt x="169" y="194"/>
                    </a:lnTo>
                    <a:lnTo>
                      <a:pt x="206" y="224"/>
                    </a:lnTo>
                    <a:lnTo>
                      <a:pt x="219" y="215"/>
                    </a:lnTo>
                    <a:lnTo>
                      <a:pt x="234" y="200"/>
                    </a:lnTo>
                    <a:lnTo>
                      <a:pt x="234" y="187"/>
                    </a:lnTo>
                    <a:lnTo>
                      <a:pt x="241" y="187"/>
                    </a:lnTo>
                    <a:lnTo>
                      <a:pt x="249" y="165"/>
                    </a:lnTo>
                    <a:lnTo>
                      <a:pt x="192" y="133"/>
                    </a:lnTo>
                    <a:lnTo>
                      <a:pt x="192" y="103"/>
                    </a:lnTo>
                    <a:lnTo>
                      <a:pt x="176" y="59"/>
                    </a:lnTo>
                    <a:lnTo>
                      <a:pt x="197" y="14"/>
                    </a:lnTo>
                    <a:lnTo>
                      <a:pt x="192" y="0"/>
                    </a:lnTo>
                    <a:lnTo>
                      <a:pt x="162" y="0"/>
                    </a:lnTo>
                    <a:lnTo>
                      <a:pt x="149" y="44"/>
                    </a:lnTo>
                    <a:lnTo>
                      <a:pt x="127" y="37"/>
                    </a:lnTo>
                    <a:lnTo>
                      <a:pt x="112" y="37"/>
                    </a:lnTo>
                    <a:lnTo>
                      <a:pt x="92" y="29"/>
                    </a:lnTo>
                    <a:lnTo>
                      <a:pt x="78" y="44"/>
                    </a:lnTo>
                    <a:lnTo>
                      <a:pt x="70" y="22"/>
                    </a:lnTo>
                    <a:lnTo>
                      <a:pt x="48" y="22"/>
                    </a:lnTo>
                    <a:lnTo>
                      <a:pt x="6" y="59"/>
                    </a:lnTo>
                    <a:lnTo>
                      <a:pt x="6" y="68"/>
                    </a:lnTo>
                    <a:lnTo>
                      <a:pt x="0" y="89"/>
                    </a:lnTo>
                    <a:lnTo>
                      <a:pt x="0" y="10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0" name="Freeform 14">
                <a:extLst>
                  <a:ext uri="{FF2B5EF4-FFF2-40B4-BE49-F238E27FC236}">
                    <a16:creationId xmlns:a16="http://schemas.microsoft.com/office/drawing/2014/main" id="{3A6A4277-2326-FB88-C495-D303C4BCE7C4}"/>
                  </a:ext>
                </a:extLst>
              </p:cNvPr>
              <p:cNvSpPr>
                <a:spLocks/>
              </p:cNvSpPr>
              <p:nvPr/>
            </p:nvSpPr>
            <p:spPr bwMode="auto">
              <a:xfrm>
                <a:off x="1404" y="1098"/>
                <a:ext cx="420" cy="515"/>
              </a:xfrm>
              <a:custGeom>
                <a:avLst/>
                <a:gdLst>
                  <a:gd name="T0" fmla="*/ 39 w 387"/>
                  <a:gd name="T1" fmla="*/ 166 h 476"/>
                  <a:gd name="T2" fmla="*/ 118 w 387"/>
                  <a:gd name="T3" fmla="*/ 188 h 476"/>
                  <a:gd name="T4" fmla="*/ 151 w 387"/>
                  <a:gd name="T5" fmla="*/ 197 h 476"/>
                  <a:gd name="T6" fmla="*/ 166 w 387"/>
                  <a:gd name="T7" fmla="*/ 188 h 476"/>
                  <a:gd name="T8" fmla="*/ 180 w 387"/>
                  <a:gd name="T9" fmla="*/ 234 h 476"/>
                  <a:gd name="T10" fmla="*/ 208 w 387"/>
                  <a:gd name="T11" fmla="*/ 242 h 476"/>
                  <a:gd name="T12" fmla="*/ 237 w 387"/>
                  <a:gd name="T13" fmla="*/ 286 h 476"/>
                  <a:gd name="T14" fmla="*/ 217 w 387"/>
                  <a:gd name="T15" fmla="*/ 355 h 476"/>
                  <a:gd name="T16" fmla="*/ 166 w 387"/>
                  <a:gd name="T17" fmla="*/ 355 h 476"/>
                  <a:gd name="T18" fmla="*/ 160 w 387"/>
                  <a:gd name="T19" fmla="*/ 370 h 476"/>
                  <a:gd name="T20" fmla="*/ 180 w 387"/>
                  <a:gd name="T21" fmla="*/ 400 h 476"/>
                  <a:gd name="T22" fmla="*/ 208 w 387"/>
                  <a:gd name="T23" fmla="*/ 393 h 476"/>
                  <a:gd name="T24" fmla="*/ 247 w 387"/>
                  <a:gd name="T25" fmla="*/ 429 h 476"/>
                  <a:gd name="T26" fmla="*/ 322 w 387"/>
                  <a:gd name="T27" fmla="*/ 476 h 476"/>
                  <a:gd name="T28" fmla="*/ 289 w 387"/>
                  <a:gd name="T29" fmla="*/ 429 h 476"/>
                  <a:gd name="T30" fmla="*/ 330 w 387"/>
                  <a:gd name="T31" fmla="*/ 445 h 476"/>
                  <a:gd name="T32" fmla="*/ 346 w 387"/>
                  <a:gd name="T33" fmla="*/ 418 h 476"/>
                  <a:gd name="T34" fmla="*/ 337 w 387"/>
                  <a:gd name="T35" fmla="*/ 393 h 476"/>
                  <a:gd name="T36" fmla="*/ 300 w 387"/>
                  <a:gd name="T37" fmla="*/ 346 h 476"/>
                  <a:gd name="T38" fmla="*/ 330 w 387"/>
                  <a:gd name="T39" fmla="*/ 346 h 476"/>
                  <a:gd name="T40" fmla="*/ 352 w 387"/>
                  <a:gd name="T41" fmla="*/ 370 h 476"/>
                  <a:gd name="T42" fmla="*/ 374 w 387"/>
                  <a:gd name="T43" fmla="*/ 355 h 476"/>
                  <a:gd name="T44" fmla="*/ 337 w 387"/>
                  <a:gd name="T45" fmla="*/ 257 h 476"/>
                  <a:gd name="T46" fmla="*/ 294 w 387"/>
                  <a:gd name="T47" fmla="*/ 242 h 476"/>
                  <a:gd name="T48" fmla="*/ 310 w 387"/>
                  <a:gd name="T49" fmla="*/ 210 h 476"/>
                  <a:gd name="T50" fmla="*/ 300 w 387"/>
                  <a:gd name="T51" fmla="*/ 188 h 476"/>
                  <a:gd name="T52" fmla="*/ 267 w 387"/>
                  <a:gd name="T53" fmla="*/ 149 h 476"/>
                  <a:gd name="T54" fmla="*/ 217 w 387"/>
                  <a:gd name="T55" fmla="*/ 104 h 476"/>
                  <a:gd name="T56" fmla="*/ 195 w 387"/>
                  <a:gd name="T57" fmla="*/ 69 h 476"/>
                  <a:gd name="T58" fmla="*/ 151 w 387"/>
                  <a:gd name="T59" fmla="*/ 69 h 476"/>
                  <a:gd name="T60" fmla="*/ 118 w 387"/>
                  <a:gd name="T61" fmla="*/ 86 h 476"/>
                  <a:gd name="T62" fmla="*/ 118 w 387"/>
                  <a:gd name="T63" fmla="*/ 39 h 476"/>
                  <a:gd name="T64" fmla="*/ 96 w 387"/>
                  <a:gd name="T65" fmla="*/ 0 h 476"/>
                  <a:gd name="T66" fmla="*/ 59 w 387"/>
                  <a:gd name="T67" fmla="*/ 86 h 476"/>
                  <a:gd name="T68" fmla="*/ 46 w 387"/>
                  <a:gd name="T69" fmla="*/ 101 h 476"/>
                  <a:gd name="T70" fmla="*/ 81 w 387"/>
                  <a:gd name="T71" fmla="*/ 0 h 476"/>
                  <a:gd name="T72" fmla="*/ 0 w 387"/>
                  <a:gd name="T73" fmla="*/ 76 h 476"/>
                  <a:gd name="T74" fmla="*/ 0 w 387"/>
                  <a:gd name="T75" fmla="*/ 10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476">
                    <a:moveTo>
                      <a:pt x="0" y="104"/>
                    </a:moveTo>
                    <a:lnTo>
                      <a:pt x="39" y="166"/>
                    </a:lnTo>
                    <a:lnTo>
                      <a:pt x="109" y="188"/>
                    </a:lnTo>
                    <a:lnTo>
                      <a:pt x="118" y="188"/>
                    </a:lnTo>
                    <a:lnTo>
                      <a:pt x="138" y="197"/>
                    </a:lnTo>
                    <a:lnTo>
                      <a:pt x="151" y="197"/>
                    </a:lnTo>
                    <a:lnTo>
                      <a:pt x="160" y="166"/>
                    </a:lnTo>
                    <a:lnTo>
                      <a:pt x="166" y="188"/>
                    </a:lnTo>
                    <a:lnTo>
                      <a:pt x="195" y="210"/>
                    </a:lnTo>
                    <a:lnTo>
                      <a:pt x="180" y="234"/>
                    </a:lnTo>
                    <a:lnTo>
                      <a:pt x="201" y="225"/>
                    </a:lnTo>
                    <a:lnTo>
                      <a:pt x="208" y="242"/>
                    </a:lnTo>
                    <a:lnTo>
                      <a:pt x="223" y="257"/>
                    </a:lnTo>
                    <a:lnTo>
                      <a:pt x="237" y="286"/>
                    </a:lnTo>
                    <a:lnTo>
                      <a:pt x="208" y="333"/>
                    </a:lnTo>
                    <a:lnTo>
                      <a:pt x="217" y="355"/>
                    </a:lnTo>
                    <a:lnTo>
                      <a:pt x="208" y="363"/>
                    </a:lnTo>
                    <a:lnTo>
                      <a:pt x="166" y="355"/>
                    </a:lnTo>
                    <a:lnTo>
                      <a:pt x="166" y="370"/>
                    </a:lnTo>
                    <a:lnTo>
                      <a:pt x="160" y="370"/>
                    </a:lnTo>
                    <a:lnTo>
                      <a:pt x="160" y="400"/>
                    </a:lnTo>
                    <a:lnTo>
                      <a:pt x="180" y="400"/>
                    </a:lnTo>
                    <a:lnTo>
                      <a:pt x="195" y="393"/>
                    </a:lnTo>
                    <a:lnTo>
                      <a:pt x="208" y="393"/>
                    </a:lnTo>
                    <a:lnTo>
                      <a:pt x="247" y="418"/>
                    </a:lnTo>
                    <a:lnTo>
                      <a:pt x="247" y="429"/>
                    </a:lnTo>
                    <a:lnTo>
                      <a:pt x="294" y="467"/>
                    </a:lnTo>
                    <a:lnTo>
                      <a:pt x="322" y="476"/>
                    </a:lnTo>
                    <a:lnTo>
                      <a:pt x="322" y="467"/>
                    </a:lnTo>
                    <a:lnTo>
                      <a:pt x="289" y="429"/>
                    </a:lnTo>
                    <a:lnTo>
                      <a:pt x="289" y="410"/>
                    </a:lnTo>
                    <a:lnTo>
                      <a:pt x="330" y="445"/>
                    </a:lnTo>
                    <a:lnTo>
                      <a:pt x="346" y="445"/>
                    </a:lnTo>
                    <a:lnTo>
                      <a:pt x="346" y="418"/>
                    </a:lnTo>
                    <a:lnTo>
                      <a:pt x="337" y="410"/>
                    </a:lnTo>
                    <a:lnTo>
                      <a:pt x="337" y="393"/>
                    </a:lnTo>
                    <a:lnTo>
                      <a:pt x="310" y="363"/>
                    </a:lnTo>
                    <a:lnTo>
                      <a:pt x="300" y="346"/>
                    </a:lnTo>
                    <a:lnTo>
                      <a:pt x="310" y="326"/>
                    </a:lnTo>
                    <a:lnTo>
                      <a:pt x="330" y="346"/>
                    </a:lnTo>
                    <a:lnTo>
                      <a:pt x="337" y="363"/>
                    </a:lnTo>
                    <a:lnTo>
                      <a:pt x="352" y="370"/>
                    </a:lnTo>
                    <a:lnTo>
                      <a:pt x="352" y="355"/>
                    </a:lnTo>
                    <a:lnTo>
                      <a:pt x="374" y="355"/>
                    </a:lnTo>
                    <a:lnTo>
                      <a:pt x="387" y="318"/>
                    </a:lnTo>
                    <a:lnTo>
                      <a:pt x="337" y="257"/>
                    </a:lnTo>
                    <a:lnTo>
                      <a:pt x="310" y="257"/>
                    </a:lnTo>
                    <a:lnTo>
                      <a:pt x="294" y="242"/>
                    </a:lnTo>
                    <a:lnTo>
                      <a:pt x="294" y="225"/>
                    </a:lnTo>
                    <a:lnTo>
                      <a:pt x="310" y="210"/>
                    </a:lnTo>
                    <a:lnTo>
                      <a:pt x="294" y="197"/>
                    </a:lnTo>
                    <a:lnTo>
                      <a:pt x="300" y="188"/>
                    </a:lnTo>
                    <a:lnTo>
                      <a:pt x="294" y="158"/>
                    </a:lnTo>
                    <a:lnTo>
                      <a:pt x="267" y="149"/>
                    </a:lnTo>
                    <a:lnTo>
                      <a:pt x="252" y="119"/>
                    </a:lnTo>
                    <a:lnTo>
                      <a:pt x="217" y="104"/>
                    </a:lnTo>
                    <a:lnTo>
                      <a:pt x="208" y="69"/>
                    </a:lnTo>
                    <a:lnTo>
                      <a:pt x="195" y="69"/>
                    </a:lnTo>
                    <a:lnTo>
                      <a:pt x="166" y="54"/>
                    </a:lnTo>
                    <a:lnTo>
                      <a:pt x="151" y="69"/>
                    </a:lnTo>
                    <a:lnTo>
                      <a:pt x="131" y="69"/>
                    </a:lnTo>
                    <a:lnTo>
                      <a:pt x="118" y="86"/>
                    </a:lnTo>
                    <a:lnTo>
                      <a:pt x="124" y="54"/>
                    </a:lnTo>
                    <a:lnTo>
                      <a:pt x="118" y="39"/>
                    </a:lnTo>
                    <a:lnTo>
                      <a:pt x="118" y="0"/>
                    </a:lnTo>
                    <a:lnTo>
                      <a:pt x="96" y="0"/>
                    </a:lnTo>
                    <a:lnTo>
                      <a:pt x="66" y="47"/>
                    </a:lnTo>
                    <a:lnTo>
                      <a:pt x="59" y="86"/>
                    </a:lnTo>
                    <a:lnTo>
                      <a:pt x="66" y="112"/>
                    </a:lnTo>
                    <a:lnTo>
                      <a:pt x="46" y="101"/>
                    </a:lnTo>
                    <a:lnTo>
                      <a:pt x="46" y="47"/>
                    </a:lnTo>
                    <a:lnTo>
                      <a:pt x="81" y="0"/>
                    </a:lnTo>
                    <a:lnTo>
                      <a:pt x="39" y="0"/>
                    </a:lnTo>
                    <a:lnTo>
                      <a:pt x="0" y="76"/>
                    </a:lnTo>
                    <a:lnTo>
                      <a:pt x="0"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1" name="Freeform 15">
                <a:extLst>
                  <a:ext uri="{FF2B5EF4-FFF2-40B4-BE49-F238E27FC236}">
                    <a16:creationId xmlns:a16="http://schemas.microsoft.com/office/drawing/2014/main" id="{9FA80398-A17E-F787-615C-E0CBB733EE7C}"/>
                  </a:ext>
                </a:extLst>
              </p:cNvPr>
              <p:cNvSpPr>
                <a:spLocks/>
              </p:cNvSpPr>
              <p:nvPr/>
            </p:nvSpPr>
            <p:spPr bwMode="auto">
              <a:xfrm>
                <a:off x="898" y="1958"/>
                <a:ext cx="842" cy="487"/>
              </a:xfrm>
              <a:custGeom>
                <a:avLst/>
                <a:gdLst>
                  <a:gd name="T0" fmla="*/ 397 w 774"/>
                  <a:gd name="T1" fmla="*/ 10 h 450"/>
                  <a:gd name="T2" fmla="*/ 412 w 774"/>
                  <a:gd name="T3" fmla="*/ 18 h 450"/>
                  <a:gd name="T4" fmla="*/ 445 w 774"/>
                  <a:gd name="T5" fmla="*/ 39 h 450"/>
                  <a:gd name="T6" fmla="*/ 440 w 774"/>
                  <a:gd name="T7" fmla="*/ 62 h 450"/>
                  <a:gd name="T8" fmla="*/ 459 w 774"/>
                  <a:gd name="T9" fmla="*/ 62 h 450"/>
                  <a:gd name="T10" fmla="*/ 487 w 774"/>
                  <a:gd name="T11" fmla="*/ 62 h 450"/>
                  <a:gd name="T12" fmla="*/ 504 w 774"/>
                  <a:gd name="T13" fmla="*/ 62 h 450"/>
                  <a:gd name="T14" fmla="*/ 546 w 774"/>
                  <a:gd name="T15" fmla="*/ 71 h 450"/>
                  <a:gd name="T16" fmla="*/ 504 w 774"/>
                  <a:gd name="T17" fmla="*/ 84 h 450"/>
                  <a:gd name="T18" fmla="*/ 504 w 774"/>
                  <a:gd name="T19" fmla="*/ 101 h 450"/>
                  <a:gd name="T20" fmla="*/ 496 w 774"/>
                  <a:gd name="T21" fmla="*/ 166 h 450"/>
                  <a:gd name="T22" fmla="*/ 509 w 774"/>
                  <a:gd name="T23" fmla="*/ 160 h 450"/>
                  <a:gd name="T24" fmla="*/ 531 w 774"/>
                  <a:gd name="T25" fmla="*/ 92 h 450"/>
                  <a:gd name="T26" fmla="*/ 551 w 774"/>
                  <a:gd name="T27" fmla="*/ 92 h 450"/>
                  <a:gd name="T28" fmla="*/ 546 w 774"/>
                  <a:gd name="T29" fmla="*/ 129 h 450"/>
                  <a:gd name="T30" fmla="*/ 561 w 774"/>
                  <a:gd name="T31" fmla="*/ 138 h 450"/>
                  <a:gd name="T32" fmla="*/ 551 w 774"/>
                  <a:gd name="T33" fmla="*/ 166 h 450"/>
                  <a:gd name="T34" fmla="*/ 616 w 774"/>
                  <a:gd name="T35" fmla="*/ 138 h 450"/>
                  <a:gd name="T36" fmla="*/ 645 w 774"/>
                  <a:gd name="T37" fmla="*/ 129 h 450"/>
                  <a:gd name="T38" fmla="*/ 666 w 774"/>
                  <a:gd name="T39" fmla="*/ 101 h 450"/>
                  <a:gd name="T40" fmla="*/ 723 w 774"/>
                  <a:gd name="T41" fmla="*/ 92 h 450"/>
                  <a:gd name="T42" fmla="*/ 752 w 774"/>
                  <a:gd name="T43" fmla="*/ 54 h 450"/>
                  <a:gd name="T44" fmla="*/ 765 w 774"/>
                  <a:gd name="T45" fmla="*/ 84 h 450"/>
                  <a:gd name="T46" fmla="*/ 774 w 774"/>
                  <a:gd name="T47" fmla="*/ 101 h 450"/>
                  <a:gd name="T48" fmla="*/ 752 w 774"/>
                  <a:gd name="T49" fmla="*/ 113 h 450"/>
                  <a:gd name="T50" fmla="*/ 723 w 774"/>
                  <a:gd name="T51" fmla="*/ 166 h 450"/>
                  <a:gd name="T52" fmla="*/ 730 w 774"/>
                  <a:gd name="T53" fmla="*/ 175 h 450"/>
                  <a:gd name="T54" fmla="*/ 678 w 774"/>
                  <a:gd name="T55" fmla="*/ 183 h 450"/>
                  <a:gd name="T56" fmla="*/ 666 w 774"/>
                  <a:gd name="T57" fmla="*/ 213 h 450"/>
                  <a:gd name="T58" fmla="*/ 658 w 774"/>
                  <a:gd name="T59" fmla="*/ 250 h 450"/>
                  <a:gd name="T60" fmla="*/ 645 w 774"/>
                  <a:gd name="T61" fmla="*/ 220 h 450"/>
                  <a:gd name="T62" fmla="*/ 638 w 774"/>
                  <a:gd name="T63" fmla="*/ 220 h 450"/>
                  <a:gd name="T64" fmla="*/ 645 w 774"/>
                  <a:gd name="T65" fmla="*/ 294 h 450"/>
                  <a:gd name="T66" fmla="*/ 581 w 774"/>
                  <a:gd name="T67" fmla="*/ 361 h 450"/>
                  <a:gd name="T68" fmla="*/ 596 w 774"/>
                  <a:gd name="T69" fmla="*/ 450 h 450"/>
                  <a:gd name="T70" fmla="*/ 561 w 774"/>
                  <a:gd name="T71" fmla="*/ 422 h 450"/>
                  <a:gd name="T72" fmla="*/ 546 w 774"/>
                  <a:gd name="T73" fmla="*/ 368 h 450"/>
                  <a:gd name="T74" fmla="*/ 531 w 774"/>
                  <a:gd name="T75" fmla="*/ 368 h 450"/>
                  <a:gd name="T76" fmla="*/ 465 w 774"/>
                  <a:gd name="T77" fmla="*/ 376 h 450"/>
                  <a:gd name="T78" fmla="*/ 454 w 774"/>
                  <a:gd name="T79" fmla="*/ 385 h 450"/>
                  <a:gd name="T80" fmla="*/ 418 w 774"/>
                  <a:gd name="T81" fmla="*/ 376 h 450"/>
                  <a:gd name="T82" fmla="*/ 370 w 774"/>
                  <a:gd name="T83" fmla="*/ 415 h 450"/>
                  <a:gd name="T84" fmla="*/ 340 w 774"/>
                  <a:gd name="T85" fmla="*/ 437 h 450"/>
                  <a:gd name="T86" fmla="*/ 296 w 774"/>
                  <a:gd name="T87" fmla="*/ 376 h 450"/>
                  <a:gd name="T88" fmla="*/ 283 w 774"/>
                  <a:gd name="T89" fmla="*/ 385 h 450"/>
                  <a:gd name="T90" fmla="*/ 269 w 774"/>
                  <a:gd name="T91" fmla="*/ 361 h 450"/>
                  <a:gd name="T92" fmla="*/ 177 w 774"/>
                  <a:gd name="T93" fmla="*/ 353 h 450"/>
                  <a:gd name="T94" fmla="*/ 105 w 774"/>
                  <a:gd name="T95" fmla="*/ 331 h 450"/>
                  <a:gd name="T96" fmla="*/ 83 w 774"/>
                  <a:gd name="T97" fmla="*/ 316 h 450"/>
                  <a:gd name="T98" fmla="*/ 48 w 774"/>
                  <a:gd name="T99" fmla="*/ 294 h 450"/>
                  <a:gd name="T100" fmla="*/ 35 w 774"/>
                  <a:gd name="T101" fmla="*/ 266 h 450"/>
                  <a:gd name="T102" fmla="*/ 25 w 774"/>
                  <a:gd name="T103" fmla="*/ 250 h 450"/>
                  <a:gd name="T104" fmla="*/ 35 w 774"/>
                  <a:gd name="T105" fmla="*/ 242 h 450"/>
                  <a:gd name="T106" fmla="*/ 20 w 774"/>
                  <a:gd name="T107" fmla="*/ 234 h 450"/>
                  <a:gd name="T108" fmla="*/ 6 w 774"/>
                  <a:gd name="T109" fmla="*/ 213 h 450"/>
                  <a:gd name="T110" fmla="*/ 0 w 774"/>
                  <a:gd name="T111" fmla="*/ 197 h 450"/>
                  <a:gd name="T112" fmla="*/ 0 w 774"/>
                  <a:gd name="T113" fmla="*/ 138 h 450"/>
                  <a:gd name="T114" fmla="*/ 0 w 774"/>
                  <a:gd name="T115" fmla="*/ 23 h 450"/>
                  <a:gd name="T116" fmla="*/ 20 w 774"/>
                  <a:gd name="T117" fmla="*/ 47 h 450"/>
                  <a:gd name="T118" fmla="*/ 25 w 774"/>
                  <a:gd name="T119" fmla="*/ 10 h 450"/>
                  <a:gd name="T120" fmla="*/ 25 w 774"/>
                  <a:gd name="T121" fmla="*/ 1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4" h="450">
                    <a:moveTo>
                      <a:pt x="25" y="10"/>
                    </a:moveTo>
                    <a:lnTo>
                      <a:pt x="397" y="10"/>
                    </a:lnTo>
                    <a:lnTo>
                      <a:pt x="402" y="0"/>
                    </a:lnTo>
                    <a:lnTo>
                      <a:pt x="412" y="18"/>
                    </a:lnTo>
                    <a:lnTo>
                      <a:pt x="424" y="18"/>
                    </a:lnTo>
                    <a:lnTo>
                      <a:pt x="445" y="39"/>
                    </a:lnTo>
                    <a:lnTo>
                      <a:pt x="465" y="39"/>
                    </a:lnTo>
                    <a:lnTo>
                      <a:pt x="440" y="62"/>
                    </a:lnTo>
                    <a:lnTo>
                      <a:pt x="454" y="54"/>
                    </a:lnTo>
                    <a:lnTo>
                      <a:pt x="459" y="62"/>
                    </a:lnTo>
                    <a:lnTo>
                      <a:pt x="487" y="54"/>
                    </a:lnTo>
                    <a:lnTo>
                      <a:pt x="487" y="62"/>
                    </a:lnTo>
                    <a:lnTo>
                      <a:pt x="496" y="54"/>
                    </a:lnTo>
                    <a:lnTo>
                      <a:pt x="504" y="62"/>
                    </a:lnTo>
                    <a:lnTo>
                      <a:pt x="539" y="62"/>
                    </a:lnTo>
                    <a:lnTo>
                      <a:pt x="546" y="71"/>
                    </a:lnTo>
                    <a:lnTo>
                      <a:pt x="546" y="84"/>
                    </a:lnTo>
                    <a:lnTo>
                      <a:pt x="504" y="84"/>
                    </a:lnTo>
                    <a:lnTo>
                      <a:pt x="496" y="113"/>
                    </a:lnTo>
                    <a:lnTo>
                      <a:pt x="504" y="101"/>
                    </a:lnTo>
                    <a:lnTo>
                      <a:pt x="496" y="138"/>
                    </a:lnTo>
                    <a:lnTo>
                      <a:pt x="496" y="166"/>
                    </a:lnTo>
                    <a:lnTo>
                      <a:pt x="504" y="166"/>
                    </a:lnTo>
                    <a:lnTo>
                      <a:pt x="509" y="160"/>
                    </a:lnTo>
                    <a:lnTo>
                      <a:pt x="509" y="121"/>
                    </a:lnTo>
                    <a:lnTo>
                      <a:pt x="531" y="92"/>
                    </a:lnTo>
                    <a:lnTo>
                      <a:pt x="531" y="84"/>
                    </a:lnTo>
                    <a:lnTo>
                      <a:pt x="551" y="92"/>
                    </a:lnTo>
                    <a:lnTo>
                      <a:pt x="551" y="113"/>
                    </a:lnTo>
                    <a:lnTo>
                      <a:pt x="546" y="129"/>
                    </a:lnTo>
                    <a:lnTo>
                      <a:pt x="561" y="121"/>
                    </a:lnTo>
                    <a:lnTo>
                      <a:pt x="561" y="138"/>
                    </a:lnTo>
                    <a:lnTo>
                      <a:pt x="573" y="138"/>
                    </a:lnTo>
                    <a:lnTo>
                      <a:pt x="551" y="166"/>
                    </a:lnTo>
                    <a:lnTo>
                      <a:pt x="581" y="166"/>
                    </a:lnTo>
                    <a:lnTo>
                      <a:pt x="616" y="138"/>
                    </a:lnTo>
                    <a:lnTo>
                      <a:pt x="616" y="129"/>
                    </a:lnTo>
                    <a:lnTo>
                      <a:pt x="645" y="129"/>
                    </a:lnTo>
                    <a:lnTo>
                      <a:pt x="645" y="113"/>
                    </a:lnTo>
                    <a:lnTo>
                      <a:pt x="666" y="101"/>
                    </a:lnTo>
                    <a:lnTo>
                      <a:pt x="708" y="101"/>
                    </a:lnTo>
                    <a:lnTo>
                      <a:pt x="723" y="92"/>
                    </a:lnTo>
                    <a:lnTo>
                      <a:pt x="745" y="47"/>
                    </a:lnTo>
                    <a:lnTo>
                      <a:pt x="752" y="54"/>
                    </a:lnTo>
                    <a:lnTo>
                      <a:pt x="759" y="47"/>
                    </a:lnTo>
                    <a:lnTo>
                      <a:pt x="765" y="84"/>
                    </a:lnTo>
                    <a:lnTo>
                      <a:pt x="774" y="92"/>
                    </a:lnTo>
                    <a:lnTo>
                      <a:pt x="774" y="101"/>
                    </a:lnTo>
                    <a:lnTo>
                      <a:pt x="765" y="113"/>
                    </a:lnTo>
                    <a:lnTo>
                      <a:pt x="752" y="113"/>
                    </a:lnTo>
                    <a:lnTo>
                      <a:pt x="715" y="145"/>
                    </a:lnTo>
                    <a:lnTo>
                      <a:pt x="723" y="166"/>
                    </a:lnTo>
                    <a:lnTo>
                      <a:pt x="730" y="160"/>
                    </a:lnTo>
                    <a:lnTo>
                      <a:pt x="730" y="175"/>
                    </a:lnTo>
                    <a:lnTo>
                      <a:pt x="708" y="166"/>
                    </a:lnTo>
                    <a:lnTo>
                      <a:pt x="678" y="183"/>
                    </a:lnTo>
                    <a:lnTo>
                      <a:pt x="671" y="220"/>
                    </a:lnTo>
                    <a:lnTo>
                      <a:pt x="666" y="213"/>
                    </a:lnTo>
                    <a:lnTo>
                      <a:pt x="666" y="220"/>
                    </a:lnTo>
                    <a:lnTo>
                      <a:pt x="658" y="250"/>
                    </a:lnTo>
                    <a:lnTo>
                      <a:pt x="658" y="234"/>
                    </a:lnTo>
                    <a:lnTo>
                      <a:pt x="645" y="220"/>
                    </a:lnTo>
                    <a:lnTo>
                      <a:pt x="645" y="203"/>
                    </a:lnTo>
                    <a:lnTo>
                      <a:pt x="638" y="220"/>
                    </a:lnTo>
                    <a:lnTo>
                      <a:pt x="658" y="277"/>
                    </a:lnTo>
                    <a:lnTo>
                      <a:pt x="645" y="294"/>
                    </a:lnTo>
                    <a:lnTo>
                      <a:pt x="588" y="339"/>
                    </a:lnTo>
                    <a:lnTo>
                      <a:pt x="581" y="361"/>
                    </a:lnTo>
                    <a:lnTo>
                      <a:pt x="596" y="422"/>
                    </a:lnTo>
                    <a:lnTo>
                      <a:pt x="596" y="450"/>
                    </a:lnTo>
                    <a:lnTo>
                      <a:pt x="588" y="450"/>
                    </a:lnTo>
                    <a:lnTo>
                      <a:pt x="561" y="422"/>
                    </a:lnTo>
                    <a:lnTo>
                      <a:pt x="561" y="385"/>
                    </a:lnTo>
                    <a:lnTo>
                      <a:pt x="546" y="368"/>
                    </a:lnTo>
                    <a:lnTo>
                      <a:pt x="531" y="376"/>
                    </a:lnTo>
                    <a:lnTo>
                      <a:pt x="531" y="368"/>
                    </a:lnTo>
                    <a:lnTo>
                      <a:pt x="480" y="368"/>
                    </a:lnTo>
                    <a:lnTo>
                      <a:pt x="465" y="376"/>
                    </a:lnTo>
                    <a:lnTo>
                      <a:pt x="480" y="385"/>
                    </a:lnTo>
                    <a:lnTo>
                      <a:pt x="454" y="385"/>
                    </a:lnTo>
                    <a:lnTo>
                      <a:pt x="445" y="376"/>
                    </a:lnTo>
                    <a:lnTo>
                      <a:pt x="418" y="376"/>
                    </a:lnTo>
                    <a:lnTo>
                      <a:pt x="402" y="385"/>
                    </a:lnTo>
                    <a:lnTo>
                      <a:pt x="370" y="415"/>
                    </a:lnTo>
                    <a:lnTo>
                      <a:pt x="370" y="442"/>
                    </a:lnTo>
                    <a:lnTo>
                      <a:pt x="340" y="437"/>
                    </a:lnTo>
                    <a:lnTo>
                      <a:pt x="311" y="376"/>
                    </a:lnTo>
                    <a:lnTo>
                      <a:pt x="296" y="376"/>
                    </a:lnTo>
                    <a:lnTo>
                      <a:pt x="291" y="385"/>
                    </a:lnTo>
                    <a:lnTo>
                      <a:pt x="283" y="385"/>
                    </a:lnTo>
                    <a:lnTo>
                      <a:pt x="269" y="376"/>
                    </a:lnTo>
                    <a:lnTo>
                      <a:pt x="269" y="361"/>
                    </a:lnTo>
                    <a:lnTo>
                      <a:pt x="248" y="339"/>
                    </a:lnTo>
                    <a:lnTo>
                      <a:pt x="177" y="353"/>
                    </a:lnTo>
                    <a:lnTo>
                      <a:pt x="127" y="331"/>
                    </a:lnTo>
                    <a:lnTo>
                      <a:pt x="105" y="331"/>
                    </a:lnTo>
                    <a:lnTo>
                      <a:pt x="90" y="316"/>
                    </a:lnTo>
                    <a:lnTo>
                      <a:pt x="83" y="316"/>
                    </a:lnTo>
                    <a:lnTo>
                      <a:pt x="83" y="301"/>
                    </a:lnTo>
                    <a:lnTo>
                      <a:pt x="48" y="294"/>
                    </a:lnTo>
                    <a:lnTo>
                      <a:pt x="48" y="286"/>
                    </a:lnTo>
                    <a:lnTo>
                      <a:pt x="35" y="266"/>
                    </a:lnTo>
                    <a:lnTo>
                      <a:pt x="35" y="250"/>
                    </a:lnTo>
                    <a:lnTo>
                      <a:pt x="25" y="250"/>
                    </a:lnTo>
                    <a:lnTo>
                      <a:pt x="25" y="242"/>
                    </a:lnTo>
                    <a:lnTo>
                      <a:pt x="35" y="242"/>
                    </a:lnTo>
                    <a:lnTo>
                      <a:pt x="35" y="234"/>
                    </a:lnTo>
                    <a:lnTo>
                      <a:pt x="20" y="234"/>
                    </a:lnTo>
                    <a:lnTo>
                      <a:pt x="25" y="234"/>
                    </a:lnTo>
                    <a:lnTo>
                      <a:pt x="6" y="213"/>
                    </a:lnTo>
                    <a:lnTo>
                      <a:pt x="6" y="203"/>
                    </a:lnTo>
                    <a:lnTo>
                      <a:pt x="0" y="197"/>
                    </a:lnTo>
                    <a:lnTo>
                      <a:pt x="6" y="166"/>
                    </a:lnTo>
                    <a:lnTo>
                      <a:pt x="0" y="138"/>
                    </a:lnTo>
                    <a:lnTo>
                      <a:pt x="6" y="71"/>
                    </a:lnTo>
                    <a:lnTo>
                      <a:pt x="0" y="23"/>
                    </a:lnTo>
                    <a:lnTo>
                      <a:pt x="20" y="23"/>
                    </a:lnTo>
                    <a:lnTo>
                      <a:pt x="20" y="47"/>
                    </a:lnTo>
                    <a:lnTo>
                      <a:pt x="25" y="47"/>
                    </a:lnTo>
                    <a:lnTo>
                      <a:pt x="25"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2" name="Freeform 16">
                <a:extLst>
                  <a:ext uri="{FF2B5EF4-FFF2-40B4-BE49-F238E27FC236}">
                    <a16:creationId xmlns:a16="http://schemas.microsoft.com/office/drawing/2014/main" id="{088BAF6E-DF01-C334-52C2-04176928BD35}"/>
                  </a:ext>
                </a:extLst>
              </p:cNvPr>
              <p:cNvSpPr>
                <a:spLocks/>
              </p:cNvSpPr>
              <p:nvPr/>
            </p:nvSpPr>
            <p:spPr bwMode="auto">
              <a:xfrm>
                <a:off x="273" y="1231"/>
                <a:ext cx="537" cy="605"/>
              </a:xfrm>
              <a:custGeom>
                <a:avLst/>
                <a:gdLst>
                  <a:gd name="T0" fmla="*/ 494 w 494"/>
                  <a:gd name="T1" fmla="*/ 516 h 559"/>
                  <a:gd name="T2" fmla="*/ 446 w 494"/>
                  <a:gd name="T3" fmla="*/ 440 h 559"/>
                  <a:gd name="T4" fmla="*/ 431 w 494"/>
                  <a:gd name="T5" fmla="*/ 411 h 559"/>
                  <a:gd name="T6" fmla="*/ 402 w 494"/>
                  <a:gd name="T7" fmla="*/ 435 h 559"/>
                  <a:gd name="T8" fmla="*/ 382 w 494"/>
                  <a:gd name="T9" fmla="*/ 395 h 559"/>
                  <a:gd name="T10" fmla="*/ 353 w 494"/>
                  <a:gd name="T11" fmla="*/ 74 h 559"/>
                  <a:gd name="T12" fmla="*/ 302 w 494"/>
                  <a:gd name="T13" fmla="*/ 65 h 559"/>
                  <a:gd name="T14" fmla="*/ 270 w 494"/>
                  <a:gd name="T15" fmla="*/ 53 h 559"/>
                  <a:gd name="T16" fmla="*/ 213 w 494"/>
                  <a:gd name="T17" fmla="*/ 38 h 559"/>
                  <a:gd name="T18" fmla="*/ 176 w 494"/>
                  <a:gd name="T19" fmla="*/ 21 h 559"/>
                  <a:gd name="T20" fmla="*/ 149 w 494"/>
                  <a:gd name="T21" fmla="*/ 0 h 559"/>
                  <a:gd name="T22" fmla="*/ 90 w 494"/>
                  <a:gd name="T23" fmla="*/ 45 h 559"/>
                  <a:gd name="T24" fmla="*/ 62 w 494"/>
                  <a:gd name="T25" fmla="*/ 65 h 559"/>
                  <a:gd name="T26" fmla="*/ 20 w 494"/>
                  <a:gd name="T27" fmla="*/ 111 h 559"/>
                  <a:gd name="T28" fmla="*/ 49 w 494"/>
                  <a:gd name="T29" fmla="*/ 156 h 559"/>
                  <a:gd name="T30" fmla="*/ 77 w 494"/>
                  <a:gd name="T31" fmla="*/ 210 h 559"/>
                  <a:gd name="T32" fmla="*/ 49 w 494"/>
                  <a:gd name="T33" fmla="*/ 195 h 559"/>
                  <a:gd name="T34" fmla="*/ 5 w 494"/>
                  <a:gd name="T35" fmla="*/ 210 h 559"/>
                  <a:gd name="T36" fmla="*/ 13 w 494"/>
                  <a:gd name="T37" fmla="*/ 240 h 559"/>
                  <a:gd name="T38" fmla="*/ 35 w 494"/>
                  <a:gd name="T39" fmla="*/ 270 h 559"/>
                  <a:gd name="T40" fmla="*/ 84 w 494"/>
                  <a:gd name="T41" fmla="*/ 253 h 559"/>
                  <a:gd name="T42" fmla="*/ 90 w 494"/>
                  <a:gd name="T43" fmla="*/ 285 h 559"/>
                  <a:gd name="T44" fmla="*/ 62 w 494"/>
                  <a:gd name="T45" fmla="*/ 306 h 559"/>
                  <a:gd name="T46" fmla="*/ 42 w 494"/>
                  <a:gd name="T47" fmla="*/ 314 h 559"/>
                  <a:gd name="T48" fmla="*/ 49 w 494"/>
                  <a:gd name="T49" fmla="*/ 411 h 559"/>
                  <a:gd name="T50" fmla="*/ 77 w 494"/>
                  <a:gd name="T51" fmla="*/ 405 h 559"/>
                  <a:gd name="T52" fmla="*/ 84 w 494"/>
                  <a:gd name="T53" fmla="*/ 440 h 559"/>
                  <a:gd name="T54" fmla="*/ 119 w 494"/>
                  <a:gd name="T55" fmla="*/ 448 h 559"/>
                  <a:gd name="T56" fmla="*/ 132 w 494"/>
                  <a:gd name="T57" fmla="*/ 440 h 559"/>
                  <a:gd name="T58" fmla="*/ 90 w 494"/>
                  <a:gd name="T59" fmla="*/ 516 h 559"/>
                  <a:gd name="T60" fmla="*/ 35 w 494"/>
                  <a:gd name="T61" fmla="*/ 554 h 559"/>
                  <a:gd name="T62" fmla="*/ 119 w 494"/>
                  <a:gd name="T63" fmla="*/ 516 h 559"/>
                  <a:gd name="T64" fmla="*/ 184 w 494"/>
                  <a:gd name="T65" fmla="*/ 448 h 559"/>
                  <a:gd name="T66" fmla="*/ 176 w 494"/>
                  <a:gd name="T67" fmla="*/ 435 h 559"/>
                  <a:gd name="T68" fmla="*/ 206 w 494"/>
                  <a:gd name="T69" fmla="*/ 388 h 559"/>
                  <a:gd name="T70" fmla="*/ 233 w 494"/>
                  <a:gd name="T71" fmla="*/ 368 h 559"/>
                  <a:gd name="T72" fmla="*/ 213 w 494"/>
                  <a:gd name="T73" fmla="*/ 411 h 559"/>
                  <a:gd name="T74" fmla="*/ 213 w 494"/>
                  <a:gd name="T75" fmla="*/ 435 h 559"/>
                  <a:gd name="T76" fmla="*/ 248 w 494"/>
                  <a:gd name="T77" fmla="*/ 411 h 559"/>
                  <a:gd name="T78" fmla="*/ 261 w 494"/>
                  <a:gd name="T79" fmla="*/ 395 h 559"/>
                  <a:gd name="T80" fmla="*/ 310 w 494"/>
                  <a:gd name="T81" fmla="*/ 405 h 559"/>
                  <a:gd name="T82" fmla="*/ 360 w 494"/>
                  <a:gd name="T83" fmla="*/ 411 h 559"/>
                  <a:gd name="T84" fmla="*/ 374 w 494"/>
                  <a:gd name="T85" fmla="*/ 428 h 559"/>
                  <a:gd name="T86" fmla="*/ 439 w 494"/>
                  <a:gd name="T87" fmla="*/ 516 h 559"/>
                  <a:gd name="T88" fmla="*/ 426 w 494"/>
                  <a:gd name="T89" fmla="*/ 462 h 559"/>
                  <a:gd name="T90" fmla="*/ 431 w 494"/>
                  <a:gd name="T91" fmla="*/ 440 h 559"/>
                  <a:gd name="T92" fmla="*/ 446 w 494"/>
                  <a:gd name="T93" fmla="*/ 479 h 559"/>
                  <a:gd name="T94" fmla="*/ 446 w 494"/>
                  <a:gd name="T95" fmla="*/ 485 h 559"/>
                  <a:gd name="T96" fmla="*/ 461 w 494"/>
                  <a:gd name="T97" fmla="*/ 509 h 559"/>
                  <a:gd name="T98" fmla="*/ 474 w 494"/>
                  <a:gd name="T99" fmla="*/ 554 h 559"/>
                  <a:gd name="T100" fmla="*/ 467 w 494"/>
                  <a:gd name="T101" fmla="*/ 516 h 559"/>
                  <a:gd name="T102" fmla="*/ 474 w 494"/>
                  <a:gd name="T103" fmla="*/ 526 h 559"/>
                  <a:gd name="T104" fmla="*/ 494 w 494"/>
                  <a:gd name="T105" fmla="*/ 546 h 559"/>
                  <a:gd name="T106" fmla="*/ 494 w 494"/>
                  <a:gd name="T107" fmla="*/ 5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 h="559">
                    <a:moveTo>
                      <a:pt x="494" y="546"/>
                    </a:moveTo>
                    <a:lnTo>
                      <a:pt x="494" y="516"/>
                    </a:lnTo>
                    <a:lnTo>
                      <a:pt x="474" y="494"/>
                    </a:lnTo>
                    <a:lnTo>
                      <a:pt x="446" y="440"/>
                    </a:lnTo>
                    <a:lnTo>
                      <a:pt x="439" y="440"/>
                    </a:lnTo>
                    <a:lnTo>
                      <a:pt x="431" y="411"/>
                    </a:lnTo>
                    <a:lnTo>
                      <a:pt x="419" y="428"/>
                    </a:lnTo>
                    <a:lnTo>
                      <a:pt x="402" y="435"/>
                    </a:lnTo>
                    <a:lnTo>
                      <a:pt x="382" y="405"/>
                    </a:lnTo>
                    <a:lnTo>
                      <a:pt x="382" y="395"/>
                    </a:lnTo>
                    <a:lnTo>
                      <a:pt x="353" y="405"/>
                    </a:lnTo>
                    <a:lnTo>
                      <a:pt x="353" y="74"/>
                    </a:lnTo>
                    <a:lnTo>
                      <a:pt x="332" y="53"/>
                    </a:lnTo>
                    <a:lnTo>
                      <a:pt x="302" y="65"/>
                    </a:lnTo>
                    <a:lnTo>
                      <a:pt x="291" y="53"/>
                    </a:lnTo>
                    <a:lnTo>
                      <a:pt x="270" y="53"/>
                    </a:lnTo>
                    <a:lnTo>
                      <a:pt x="248" y="38"/>
                    </a:lnTo>
                    <a:lnTo>
                      <a:pt x="213" y="38"/>
                    </a:lnTo>
                    <a:lnTo>
                      <a:pt x="206" y="21"/>
                    </a:lnTo>
                    <a:lnTo>
                      <a:pt x="176" y="21"/>
                    </a:lnTo>
                    <a:lnTo>
                      <a:pt x="168" y="8"/>
                    </a:lnTo>
                    <a:lnTo>
                      <a:pt x="149" y="0"/>
                    </a:lnTo>
                    <a:lnTo>
                      <a:pt x="132" y="21"/>
                    </a:lnTo>
                    <a:lnTo>
                      <a:pt x="90" y="45"/>
                    </a:lnTo>
                    <a:lnTo>
                      <a:pt x="84" y="45"/>
                    </a:lnTo>
                    <a:lnTo>
                      <a:pt x="62" y="65"/>
                    </a:lnTo>
                    <a:lnTo>
                      <a:pt x="57" y="104"/>
                    </a:lnTo>
                    <a:lnTo>
                      <a:pt x="20" y="111"/>
                    </a:lnTo>
                    <a:lnTo>
                      <a:pt x="13" y="127"/>
                    </a:lnTo>
                    <a:lnTo>
                      <a:pt x="49" y="156"/>
                    </a:lnTo>
                    <a:lnTo>
                      <a:pt x="77" y="201"/>
                    </a:lnTo>
                    <a:lnTo>
                      <a:pt x="77" y="210"/>
                    </a:lnTo>
                    <a:lnTo>
                      <a:pt x="49" y="210"/>
                    </a:lnTo>
                    <a:lnTo>
                      <a:pt x="49" y="195"/>
                    </a:lnTo>
                    <a:lnTo>
                      <a:pt x="42" y="195"/>
                    </a:lnTo>
                    <a:lnTo>
                      <a:pt x="5" y="210"/>
                    </a:lnTo>
                    <a:lnTo>
                      <a:pt x="0" y="232"/>
                    </a:lnTo>
                    <a:lnTo>
                      <a:pt x="13" y="240"/>
                    </a:lnTo>
                    <a:lnTo>
                      <a:pt x="13" y="253"/>
                    </a:lnTo>
                    <a:lnTo>
                      <a:pt x="35" y="270"/>
                    </a:lnTo>
                    <a:lnTo>
                      <a:pt x="62" y="270"/>
                    </a:lnTo>
                    <a:lnTo>
                      <a:pt x="84" y="253"/>
                    </a:lnTo>
                    <a:lnTo>
                      <a:pt x="84" y="270"/>
                    </a:lnTo>
                    <a:lnTo>
                      <a:pt x="90" y="285"/>
                    </a:lnTo>
                    <a:lnTo>
                      <a:pt x="84" y="306"/>
                    </a:lnTo>
                    <a:lnTo>
                      <a:pt x="62" y="306"/>
                    </a:lnTo>
                    <a:lnTo>
                      <a:pt x="57" y="314"/>
                    </a:lnTo>
                    <a:lnTo>
                      <a:pt x="42" y="314"/>
                    </a:lnTo>
                    <a:lnTo>
                      <a:pt x="20" y="359"/>
                    </a:lnTo>
                    <a:lnTo>
                      <a:pt x="49" y="411"/>
                    </a:lnTo>
                    <a:lnTo>
                      <a:pt x="57" y="411"/>
                    </a:lnTo>
                    <a:lnTo>
                      <a:pt x="77" y="405"/>
                    </a:lnTo>
                    <a:lnTo>
                      <a:pt x="77" y="435"/>
                    </a:lnTo>
                    <a:lnTo>
                      <a:pt x="84" y="440"/>
                    </a:lnTo>
                    <a:lnTo>
                      <a:pt x="106" y="440"/>
                    </a:lnTo>
                    <a:lnTo>
                      <a:pt x="119" y="448"/>
                    </a:lnTo>
                    <a:lnTo>
                      <a:pt x="119" y="440"/>
                    </a:lnTo>
                    <a:lnTo>
                      <a:pt x="132" y="440"/>
                    </a:lnTo>
                    <a:lnTo>
                      <a:pt x="132" y="479"/>
                    </a:lnTo>
                    <a:lnTo>
                      <a:pt x="90" y="516"/>
                    </a:lnTo>
                    <a:lnTo>
                      <a:pt x="62" y="526"/>
                    </a:lnTo>
                    <a:lnTo>
                      <a:pt x="35" y="554"/>
                    </a:lnTo>
                    <a:lnTo>
                      <a:pt x="42" y="559"/>
                    </a:lnTo>
                    <a:lnTo>
                      <a:pt x="119" y="516"/>
                    </a:lnTo>
                    <a:lnTo>
                      <a:pt x="142" y="485"/>
                    </a:lnTo>
                    <a:lnTo>
                      <a:pt x="184" y="448"/>
                    </a:lnTo>
                    <a:lnTo>
                      <a:pt x="189" y="440"/>
                    </a:lnTo>
                    <a:lnTo>
                      <a:pt x="176" y="435"/>
                    </a:lnTo>
                    <a:lnTo>
                      <a:pt x="206" y="405"/>
                    </a:lnTo>
                    <a:lnTo>
                      <a:pt x="206" y="388"/>
                    </a:lnTo>
                    <a:lnTo>
                      <a:pt x="226" y="368"/>
                    </a:lnTo>
                    <a:lnTo>
                      <a:pt x="233" y="368"/>
                    </a:lnTo>
                    <a:lnTo>
                      <a:pt x="218" y="388"/>
                    </a:lnTo>
                    <a:lnTo>
                      <a:pt x="213" y="411"/>
                    </a:lnTo>
                    <a:lnTo>
                      <a:pt x="218" y="428"/>
                    </a:lnTo>
                    <a:lnTo>
                      <a:pt x="213" y="435"/>
                    </a:lnTo>
                    <a:lnTo>
                      <a:pt x="218" y="435"/>
                    </a:lnTo>
                    <a:lnTo>
                      <a:pt x="248" y="411"/>
                    </a:lnTo>
                    <a:lnTo>
                      <a:pt x="255" y="411"/>
                    </a:lnTo>
                    <a:lnTo>
                      <a:pt x="261" y="395"/>
                    </a:lnTo>
                    <a:lnTo>
                      <a:pt x="255" y="374"/>
                    </a:lnTo>
                    <a:lnTo>
                      <a:pt x="310" y="405"/>
                    </a:lnTo>
                    <a:lnTo>
                      <a:pt x="338" y="405"/>
                    </a:lnTo>
                    <a:lnTo>
                      <a:pt x="360" y="411"/>
                    </a:lnTo>
                    <a:lnTo>
                      <a:pt x="374" y="411"/>
                    </a:lnTo>
                    <a:lnTo>
                      <a:pt x="374" y="428"/>
                    </a:lnTo>
                    <a:lnTo>
                      <a:pt x="419" y="462"/>
                    </a:lnTo>
                    <a:lnTo>
                      <a:pt x="439" y="516"/>
                    </a:lnTo>
                    <a:lnTo>
                      <a:pt x="431" y="472"/>
                    </a:lnTo>
                    <a:lnTo>
                      <a:pt x="426" y="462"/>
                    </a:lnTo>
                    <a:lnTo>
                      <a:pt x="431" y="462"/>
                    </a:lnTo>
                    <a:lnTo>
                      <a:pt x="431" y="440"/>
                    </a:lnTo>
                    <a:lnTo>
                      <a:pt x="439" y="485"/>
                    </a:lnTo>
                    <a:lnTo>
                      <a:pt x="446" y="479"/>
                    </a:lnTo>
                    <a:lnTo>
                      <a:pt x="467" y="494"/>
                    </a:lnTo>
                    <a:lnTo>
                      <a:pt x="446" y="485"/>
                    </a:lnTo>
                    <a:lnTo>
                      <a:pt x="446" y="516"/>
                    </a:lnTo>
                    <a:lnTo>
                      <a:pt x="461" y="509"/>
                    </a:lnTo>
                    <a:lnTo>
                      <a:pt x="461" y="526"/>
                    </a:lnTo>
                    <a:lnTo>
                      <a:pt x="474" y="554"/>
                    </a:lnTo>
                    <a:lnTo>
                      <a:pt x="474" y="531"/>
                    </a:lnTo>
                    <a:lnTo>
                      <a:pt x="467" y="516"/>
                    </a:lnTo>
                    <a:lnTo>
                      <a:pt x="474" y="516"/>
                    </a:lnTo>
                    <a:lnTo>
                      <a:pt x="474" y="526"/>
                    </a:lnTo>
                    <a:lnTo>
                      <a:pt x="488" y="554"/>
                    </a:lnTo>
                    <a:lnTo>
                      <a:pt x="494" y="54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3" name="Freeform 17">
                <a:extLst>
                  <a:ext uri="{FF2B5EF4-FFF2-40B4-BE49-F238E27FC236}">
                    <a16:creationId xmlns:a16="http://schemas.microsoft.com/office/drawing/2014/main" id="{3979CA8B-E6C2-1541-705C-37268ADF5031}"/>
                  </a:ext>
                </a:extLst>
              </p:cNvPr>
              <p:cNvSpPr>
                <a:spLocks/>
              </p:cNvSpPr>
              <p:nvPr/>
            </p:nvSpPr>
            <p:spPr bwMode="auto">
              <a:xfrm>
                <a:off x="657" y="1082"/>
                <a:ext cx="1251" cy="1060"/>
              </a:xfrm>
              <a:custGeom>
                <a:avLst/>
                <a:gdLst>
                  <a:gd name="T0" fmla="*/ 796 w 1151"/>
                  <a:gd name="T1" fmla="*/ 971 h 980"/>
                  <a:gd name="T2" fmla="*/ 803 w 1151"/>
                  <a:gd name="T3" fmla="*/ 941 h 980"/>
                  <a:gd name="T4" fmla="*/ 810 w 1151"/>
                  <a:gd name="T5" fmla="*/ 897 h 980"/>
                  <a:gd name="T6" fmla="*/ 746 w 1151"/>
                  <a:gd name="T7" fmla="*/ 850 h 980"/>
                  <a:gd name="T8" fmla="*/ 667 w 1151"/>
                  <a:gd name="T9" fmla="*/ 850 h 980"/>
                  <a:gd name="T10" fmla="*/ 619 w 1151"/>
                  <a:gd name="T11" fmla="*/ 822 h 980"/>
                  <a:gd name="T12" fmla="*/ 135 w 1151"/>
                  <a:gd name="T13" fmla="*/ 709 h 980"/>
                  <a:gd name="T14" fmla="*/ 93 w 1151"/>
                  <a:gd name="T15" fmla="*/ 580 h 980"/>
                  <a:gd name="T16" fmla="*/ 47 w 1151"/>
                  <a:gd name="T17" fmla="*/ 573 h 980"/>
                  <a:gd name="T18" fmla="*/ 0 w 1151"/>
                  <a:gd name="T19" fmla="*/ 210 h 980"/>
                  <a:gd name="T20" fmla="*/ 78 w 1151"/>
                  <a:gd name="T21" fmla="*/ 217 h 980"/>
                  <a:gd name="T22" fmla="*/ 156 w 1151"/>
                  <a:gd name="T23" fmla="*/ 201 h 980"/>
                  <a:gd name="T24" fmla="*/ 200 w 1151"/>
                  <a:gd name="T25" fmla="*/ 210 h 980"/>
                  <a:gd name="T26" fmla="*/ 240 w 1151"/>
                  <a:gd name="T27" fmla="*/ 217 h 980"/>
                  <a:gd name="T28" fmla="*/ 312 w 1151"/>
                  <a:gd name="T29" fmla="*/ 238 h 980"/>
                  <a:gd name="T30" fmla="*/ 349 w 1151"/>
                  <a:gd name="T31" fmla="*/ 270 h 980"/>
                  <a:gd name="T32" fmla="*/ 448 w 1151"/>
                  <a:gd name="T33" fmla="*/ 292 h 980"/>
                  <a:gd name="T34" fmla="*/ 491 w 1151"/>
                  <a:gd name="T35" fmla="*/ 264 h 980"/>
                  <a:gd name="T36" fmla="*/ 584 w 1151"/>
                  <a:gd name="T37" fmla="*/ 254 h 980"/>
                  <a:gd name="T38" fmla="*/ 597 w 1151"/>
                  <a:gd name="T39" fmla="*/ 223 h 980"/>
                  <a:gd name="T40" fmla="*/ 604 w 1151"/>
                  <a:gd name="T41" fmla="*/ 292 h 980"/>
                  <a:gd name="T42" fmla="*/ 597 w 1151"/>
                  <a:gd name="T43" fmla="*/ 180 h 980"/>
                  <a:gd name="T44" fmla="*/ 646 w 1151"/>
                  <a:gd name="T45" fmla="*/ 0 h 980"/>
                  <a:gd name="T46" fmla="*/ 646 w 1151"/>
                  <a:gd name="T47" fmla="*/ 67 h 980"/>
                  <a:gd name="T48" fmla="*/ 667 w 1151"/>
                  <a:gd name="T49" fmla="*/ 188 h 980"/>
                  <a:gd name="T50" fmla="*/ 702 w 1151"/>
                  <a:gd name="T51" fmla="*/ 223 h 980"/>
                  <a:gd name="T52" fmla="*/ 731 w 1151"/>
                  <a:gd name="T53" fmla="*/ 299 h 980"/>
                  <a:gd name="T54" fmla="*/ 768 w 1151"/>
                  <a:gd name="T55" fmla="*/ 201 h 980"/>
                  <a:gd name="T56" fmla="*/ 803 w 1151"/>
                  <a:gd name="T57" fmla="*/ 254 h 980"/>
                  <a:gd name="T58" fmla="*/ 803 w 1151"/>
                  <a:gd name="T59" fmla="*/ 307 h 980"/>
                  <a:gd name="T60" fmla="*/ 731 w 1151"/>
                  <a:gd name="T61" fmla="*/ 331 h 980"/>
                  <a:gd name="T62" fmla="*/ 709 w 1151"/>
                  <a:gd name="T63" fmla="*/ 422 h 980"/>
                  <a:gd name="T64" fmla="*/ 661 w 1151"/>
                  <a:gd name="T65" fmla="*/ 465 h 980"/>
                  <a:gd name="T66" fmla="*/ 624 w 1151"/>
                  <a:gd name="T67" fmla="*/ 573 h 980"/>
                  <a:gd name="T68" fmla="*/ 676 w 1151"/>
                  <a:gd name="T69" fmla="*/ 625 h 980"/>
                  <a:gd name="T70" fmla="*/ 783 w 1151"/>
                  <a:gd name="T71" fmla="*/ 670 h 980"/>
                  <a:gd name="T72" fmla="*/ 847 w 1151"/>
                  <a:gd name="T73" fmla="*/ 753 h 980"/>
                  <a:gd name="T74" fmla="*/ 853 w 1151"/>
                  <a:gd name="T75" fmla="*/ 600 h 980"/>
                  <a:gd name="T76" fmla="*/ 853 w 1151"/>
                  <a:gd name="T77" fmla="*/ 534 h 980"/>
                  <a:gd name="T78" fmla="*/ 847 w 1151"/>
                  <a:gd name="T79" fmla="*/ 480 h 980"/>
                  <a:gd name="T80" fmla="*/ 937 w 1151"/>
                  <a:gd name="T81" fmla="*/ 497 h 980"/>
                  <a:gd name="T82" fmla="*/ 966 w 1151"/>
                  <a:gd name="T83" fmla="*/ 573 h 980"/>
                  <a:gd name="T84" fmla="*/ 1022 w 1151"/>
                  <a:gd name="T85" fmla="*/ 534 h 980"/>
                  <a:gd name="T86" fmla="*/ 1079 w 1151"/>
                  <a:gd name="T87" fmla="*/ 664 h 980"/>
                  <a:gd name="T88" fmla="*/ 1123 w 1151"/>
                  <a:gd name="T89" fmla="*/ 692 h 980"/>
                  <a:gd name="T90" fmla="*/ 1136 w 1151"/>
                  <a:gd name="T91" fmla="*/ 723 h 980"/>
                  <a:gd name="T92" fmla="*/ 1136 w 1151"/>
                  <a:gd name="T93" fmla="*/ 766 h 980"/>
                  <a:gd name="T94" fmla="*/ 1036 w 1151"/>
                  <a:gd name="T95" fmla="*/ 790 h 980"/>
                  <a:gd name="T96" fmla="*/ 966 w 1151"/>
                  <a:gd name="T97" fmla="*/ 828 h 980"/>
                  <a:gd name="T98" fmla="*/ 996 w 1151"/>
                  <a:gd name="T99" fmla="*/ 822 h 980"/>
                  <a:gd name="T100" fmla="*/ 1007 w 1151"/>
                  <a:gd name="T101" fmla="*/ 850 h 980"/>
                  <a:gd name="T102" fmla="*/ 1049 w 1151"/>
                  <a:gd name="T103" fmla="*/ 897 h 980"/>
                  <a:gd name="T104" fmla="*/ 1079 w 1151"/>
                  <a:gd name="T105" fmla="*/ 879 h 980"/>
                  <a:gd name="T106" fmla="*/ 1016 w 1151"/>
                  <a:gd name="T107" fmla="*/ 941 h 980"/>
                  <a:gd name="T108" fmla="*/ 1022 w 1151"/>
                  <a:gd name="T109" fmla="*/ 897 h 980"/>
                  <a:gd name="T110" fmla="*/ 981 w 1151"/>
                  <a:gd name="T111" fmla="*/ 857 h 980"/>
                  <a:gd name="T112" fmla="*/ 930 w 1151"/>
                  <a:gd name="T113" fmla="*/ 911 h 980"/>
                  <a:gd name="T114" fmla="*/ 836 w 1151"/>
                  <a:gd name="T115" fmla="*/ 93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1" h="980">
                    <a:moveTo>
                      <a:pt x="836" y="933"/>
                    </a:moveTo>
                    <a:lnTo>
                      <a:pt x="836" y="949"/>
                    </a:lnTo>
                    <a:lnTo>
                      <a:pt x="803" y="956"/>
                    </a:lnTo>
                    <a:lnTo>
                      <a:pt x="796" y="971"/>
                    </a:lnTo>
                    <a:lnTo>
                      <a:pt x="775" y="980"/>
                    </a:lnTo>
                    <a:lnTo>
                      <a:pt x="796" y="949"/>
                    </a:lnTo>
                    <a:lnTo>
                      <a:pt x="783" y="949"/>
                    </a:lnTo>
                    <a:lnTo>
                      <a:pt x="803" y="941"/>
                    </a:lnTo>
                    <a:lnTo>
                      <a:pt x="803" y="904"/>
                    </a:lnTo>
                    <a:lnTo>
                      <a:pt x="816" y="926"/>
                    </a:lnTo>
                    <a:lnTo>
                      <a:pt x="825" y="911"/>
                    </a:lnTo>
                    <a:lnTo>
                      <a:pt x="810" y="897"/>
                    </a:lnTo>
                    <a:lnTo>
                      <a:pt x="768" y="879"/>
                    </a:lnTo>
                    <a:lnTo>
                      <a:pt x="761" y="874"/>
                    </a:lnTo>
                    <a:lnTo>
                      <a:pt x="753" y="850"/>
                    </a:lnTo>
                    <a:lnTo>
                      <a:pt x="746" y="850"/>
                    </a:lnTo>
                    <a:lnTo>
                      <a:pt x="731" y="828"/>
                    </a:lnTo>
                    <a:lnTo>
                      <a:pt x="718" y="822"/>
                    </a:lnTo>
                    <a:lnTo>
                      <a:pt x="687" y="850"/>
                    </a:lnTo>
                    <a:lnTo>
                      <a:pt x="667" y="850"/>
                    </a:lnTo>
                    <a:lnTo>
                      <a:pt x="646" y="828"/>
                    </a:lnTo>
                    <a:lnTo>
                      <a:pt x="634" y="828"/>
                    </a:lnTo>
                    <a:lnTo>
                      <a:pt x="624" y="813"/>
                    </a:lnTo>
                    <a:lnTo>
                      <a:pt x="619" y="822"/>
                    </a:lnTo>
                    <a:lnTo>
                      <a:pt x="240" y="822"/>
                    </a:lnTo>
                    <a:lnTo>
                      <a:pt x="178" y="775"/>
                    </a:lnTo>
                    <a:lnTo>
                      <a:pt x="170" y="746"/>
                    </a:lnTo>
                    <a:lnTo>
                      <a:pt x="135" y="709"/>
                    </a:lnTo>
                    <a:lnTo>
                      <a:pt x="141" y="699"/>
                    </a:lnTo>
                    <a:lnTo>
                      <a:pt x="141" y="655"/>
                    </a:lnTo>
                    <a:lnTo>
                      <a:pt x="119" y="632"/>
                    </a:lnTo>
                    <a:lnTo>
                      <a:pt x="93" y="580"/>
                    </a:lnTo>
                    <a:lnTo>
                      <a:pt x="86" y="580"/>
                    </a:lnTo>
                    <a:lnTo>
                      <a:pt x="78" y="549"/>
                    </a:lnTo>
                    <a:lnTo>
                      <a:pt x="64" y="565"/>
                    </a:lnTo>
                    <a:lnTo>
                      <a:pt x="47" y="573"/>
                    </a:lnTo>
                    <a:lnTo>
                      <a:pt x="27" y="543"/>
                    </a:lnTo>
                    <a:lnTo>
                      <a:pt x="27" y="534"/>
                    </a:lnTo>
                    <a:lnTo>
                      <a:pt x="0" y="543"/>
                    </a:lnTo>
                    <a:lnTo>
                      <a:pt x="0" y="210"/>
                    </a:lnTo>
                    <a:lnTo>
                      <a:pt x="21" y="210"/>
                    </a:lnTo>
                    <a:lnTo>
                      <a:pt x="71" y="247"/>
                    </a:lnTo>
                    <a:lnTo>
                      <a:pt x="71" y="223"/>
                    </a:lnTo>
                    <a:lnTo>
                      <a:pt x="78" y="217"/>
                    </a:lnTo>
                    <a:lnTo>
                      <a:pt x="93" y="210"/>
                    </a:lnTo>
                    <a:lnTo>
                      <a:pt x="106" y="217"/>
                    </a:lnTo>
                    <a:lnTo>
                      <a:pt x="156" y="180"/>
                    </a:lnTo>
                    <a:lnTo>
                      <a:pt x="156" y="201"/>
                    </a:lnTo>
                    <a:lnTo>
                      <a:pt x="170" y="201"/>
                    </a:lnTo>
                    <a:lnTo>
                      <a:pt x="178" y="171"/>
                    </a:lnTo>
                    <a:lnTo>
                      <a:pt x="200" y="188"/>
                    </a:lnTo>
                    <a:lnTo>
                      <a:pt x="200" y="210"/>
                    </a:lnTo>
                    <a:lnTo>
                      <a:pt x="215" y="217"/>
                    </a:lnTo>
                    <a:lnTo>
                      <a:pt x="222" y="201"/>
                    </a:lnTo>
                    <a:lnTo>
                      <a:pt x="222" y="217"/>
                    </a:lnTo>
                    <a:lnTo>
                      <a:pt x="240" y="217"/>
                    </a:lnTo>
                    <a:lnTo>
                      <a:pt x="240" y="201"/>
                    </a:lnTo>
                    <a:lnTo>
                      <a:pt x="262" y="201"/>
                    </a:lnTo>
                    <a:lnTo>
                      <a:pt x="300" y="223"/>
                    </a:lnTo>
                    <a:lnTo>
                      <a:pt x="312" y="238"/>
                    </a:lnTo>
                    <a:lnTo>
                      <a:pt x="334" y="238"/>
                    </a:lnTo>
                    <a:lnTo>
                      <a:pt x="354" y="247"/>
                    </a:lnTo>
                    <a:lnTo>
                      <a:pt x="354" y="264"/>
                    </a:lnTo>
                    <a:lnTo>
                      <a:pt x="349" y="270"/>
                    </a:lnTo>
                    <a:lnTo>
                      <a:pt x="349" y="284"/>
                    </a:lnTo>
                    <a:lnTo>
                      <a:pt x="377" y="292"/>
                    </a:lnTo>
                    <a:lnTo>
                      <a:pt x="419" y="270"/>
                    </a:lnTo>
                    <a:lnTo>
                      <a:pt x="448" y="292"/>
                    </a:lnTo>
                    <a:lnTo>
                      <a:pt x="448" y="270"/>
                    </a:lnTo>
                    <a:lnTo>
                      <a:pt x="433" y="264"/>
                    </a:lnTo>
                    <a:lnTo>
                      <a:pt x="475" y="238"/>
                    </a:lnTo>
                    <a:lnTo>
                      <a:pt x="491" y="264"/>
                    </a:lnTo>
                    <a:lnTo>
                      <a:pt x="555" y="292"/>
                    </a:lnTo>
                    <a:lnTo>
                      <a:pt x="577" y="292"/>
                    </a:lnTo>
                    <a:lnTo>
                      <a:pt x="577" y="264"/>
                    </a:lnTo>
                    <a:lnTo>
                      <a:pt x="584" y="254"/>
                    </a:lnTo>
                    <a:lnTo>
                      <a:pt x="555" y="238"/>
                    </a:lnTo>
                    <a:lnTo>
                      <a:pt x="577" y="223"/>
                    </a:lnTo>
                    <a:lnTo>
                      <a:pt x="584" y="201"/>
                    </a:lnTo>
                    <a:lnTo>
                      <a:pt x="597" y="223"/>
                    </a:lnTo>
                    <a:lnTo>
                      <a:pt x="619" y="247"/>
                    </a:lnTo>
                    <a:lnTo>
                      <a:pt x="597" y="264"/>
                    </a:lnTo>
                    <a:lnTo>
                      <a:pt x="597" y="284"/>
                    </a:lnTo>
                    <a:lnTo>
                      <a:pt x="604" y="292"/>
                    </a:lnTo>
                    <a:lnTo>
                      <a:pt x="634" y="254"/>
                    </a:lnTo>
                    <a:lnTo>
                      <a:pt x="624" y="238"/>
                    </a:lnTo>
                    <a:lnTo>
                      <a:pt x="634" y="217"/>
                    </a:lnTo>
                    <a:lnTo>
                      <a:pt x="597" y="180"/>
                    </a:lnTo>
                    <a:lnTo>
                      <a:pt x="604" y="126"/>
                    </a:lnTo>
                    <a:lnTo>
                      <a:pt x="624" y="117"/>
                    </a:lnTo>
                    <a:lnTo>
                      <a:pt x="619" y="6"/>
                    </a:lnTo>
                    <a:lnTo>
                      <a:pt x="646" y="0"/>
                    </a:lnTo>
                    <a:lnTo>
                      <a:pt x="676" y="6"/>
                    </a:lnTo>
                    <a:lnTo>
                      <a:pt x="681" y="15"/>
                    </a:lnTo>
                    <a:lnTo>
                      <a:pt x="661" y="67"/>
                    </a:lnTo>
                    <a:lnTo>
                      <a:pt x="646" y="67"/>
                    </a:lnTo>
                    <a:lnTo>
                      <a:pt x="634" y="82"/>
                    </a:lnTo>
                    <a:lnTo>
                      <a:pt x="639" y="99"/>
                    </a:lnTo>
                    <a:lnTo>
                      <a:pt x="634" y="114"/>
                    </a:lnTo>
                    <a:lnTo>
                      <a:pt x="667" y="188"/>
                    </a:lnTo>
                    <a:lnTo>
                      <a:pt x="661" y="210"/>
                    </a:lnTo>
                    <a:lnTo>
                      <a:pt x="667" y="217"/>
                    </a:lnTo>
                    <a:lnTo>
                      <a:pt x="687" y="254"/>
                    </a:lnTo>
                    <a:lnTo>
                      <a:pt x="702" y="223"/>
                    </a:lnTo>
                    <a:lnTo>
                      <a:pt x="718" y="247"/>
                    </a:lnTo>
                    <a:lnTo>
                      <a:pt x="709" y="284"/>
                    </a:lnTo>
                    <a:lnTo>
                      <a:pt x="726" y="299"/>
                    </a:lnTo>
                    <a:lnTo>
                      <a:pt x="731" y="299"/>
                    </a:lnTo>
                    <a:lnTo>
                      <a:pt x="731" y="284"/>
                    </a:lnTo>
                    <a:lnTo>
                      <a:pt x="753" y="270"/>
                    </a:lnTo>
                    <a:lnTo>
                      <a:pt x="753" y="201"/>
                    </a:lnTo>
                    <a:lnTo>
                      <a:pt x="768" y="201"/>
                    </a:lnTo>
                    <a:lnTo>
                      <a:pt x="783" y="210"/>
                    </a:lnTo>
                    <a:lnTo>
                      <a:pt x="783" y="223"/>
                    </a:lnTo>
                    <a:lnTo>
                      <a:pt x="803" y="223"/>
                    </a:lnTo>
                    <a:lnTo>
                      <a:pt x="803" y="254"/>
                    </a:lnTo>
                    <a:lnTo>
                      <a:pt x="783" y="264"/>
                    </a:lnTo>
                    <a:lnTo>
                      <a:pt x="783" y="284"/>
                    </a:lnTo>
                    <a:lnTo>
                      <a:pt x="803" y="292"/>
                    </a:lnTo>
                    <a:lnTo>
                      <a:pt x="803" y="307"/>
                    </a:lnTo>
                    <a:lnTo>
                      <a:pt x="768" y="344"/>
                    </a:lnTo>
                    <a:lnTo>
                      <a:pt x="753" y="338"/>
                    </a:lnTo>
                    <a:lnTo>
                      <a:pt x="753" y="331"/>
                    </a:lnTo>
                    <a:lnTo>
                      <a:pt x="731" y="331"/>
                    </a:lnTo>
                    <a:lnTo>
                      <a:pt x="746" y="344"/>
                    </a:lnTo>
                    <a:lnTo>
                      <a:pt x="726" y="366"/>
                    </a:lnTo>
                    <a:lnTo>
                      <a:pt x="726" y="383"/>
                    </a:lnTo>
                    <a:lnTo>
                      <a:pt x="709" y="422"/>
                    </a:lnTo>
                    <a:lnTo>
                      <a:pt x="687" y="422"/>
                    </a:lnTo>
                    <a:lnTo>
                      <a:pt x="676" y="442"/>
                    </a:lnTo>
                    <a:lnTo>
                      <a:pt x="681" y="457"/>
                    </a:lnTo>
                    <a:lnTo>
                      <a:pt x="661" y="465"/>
                    </a:lnTo>
                    <a:lnTo>
                      <a:pt x="661" y="487"/>
                    </a:lnTo>
                    <a:lnTo>
                      <a:pt x="646" y="487"/>
                    </a:lnTo>
                    <a:lnTo>
                      <a:pt x="624" y="543"/>
                    </a:lnTo>
                    <a:lnTo>
                      <a:pt x="624" y="573"/>
                    </a:lnTo>
                    <a:lnTo>
                      <a:pt x="634" y="580"/>
                    </a:lnTo>
                    <a:lnTo>
                      <a:pt x="646" y="580"/>
                    </a:lnTo>
                    <a:lnTo>
                      <a:pt x="661" y="632"/>
                    </a:lnTo>
                    <a:lnTo>
                      <a:pt x="676" y="625"/>
                    </a:lnTo>
                    <a:lnTo>
                      <a:pt x="702" y="632"/>
                    </a:lnTo>
                    <a:lnTo>
                      <a:pt x="718" y="655"/>
                    </a:lnTo>
                    <a:lnTo>
                      <a:pt x="753" y="670"/>
                    </a:lnTo>
                    <a:lnTo>
                      <a:pt x="783" y="670"/>
                    </a:lnTo>
                    <a:lnTo>
                      <a:pt x="796" y="686"/>
                    </a:lnTo>
                    <a:lnTo>
                      <a:pt x="796" y="739"/>
                    </a:lnTo>
                    <a:lnTo>
                      <a:pt x="825" y="775"/>
                    </a:lnTo>
                    <a:lnTo>
                      <a:pt x="847" y="753"/>
                    </a:lnTo>
                    <a:lnTo>
                      <a:pt x="825" y="692"/>
                    </a:lnTo>
                    <a:lnTo>
                      <a:pt x="847" y="686"/>
                    </a:lnTo>
                    <a:lnTo>
                      <a:pt x="858" y="655"/>
                    </a:lnTo>
                    <a:lnTo>
                      <a:pt x="853" y="600"/>
                    </a:lnTo>
                    <a:lnTo>
                      <a:pt x="836" y="580"/>
                    </a:lnTo>
                    <a:lnTo>
                      <a:pt x="847" y="573"/>
                    </a:lnTo>
                    <a:lnTo>
                      <a:pt x="853" y="573"/>
                    </a:lnTo>
                    <a:lnTo>
                      <a:pt x="853" y="534"/>
                    </a:lnTo>
                    <a:lnTo>
                      <a:pt x="847" y="524"/>
                    </a:lnTo>
                    <a:lnTo>
                      <a:pt x="853" y="497"/>
                    </a:lnTo>
                    <a:lnTo>
                      <a:pt x="847" y="487"/>
                    </a:lnTo>
                    <a:lnTo>
                      <a:pt x="847" y="480"/>
                    </a:lnTo>
                    <a:lnTo>
                      <a:pt x="853" y="465"/>
                    </a:lnTo>
                    <a:lnTo>
                      <a:pt x="880" y="480"/>
                    </a:lnTo>
                    <a:lnTo>
                      <a:pt x="900" y="465"/>
                    </a:lnTo>
                    <a:lnTo>
                      <a:pt x="937" y="497"/>
                    </a:lnTo>
                    <a:lnTo>
                      <a:pt x="930" y="504"/>
                    </a:lnTo>
                    <a:lnTo>
                      <a:pt x="937" y="512"/>
                    </a:lnTo>
                    <a:lnTo>
                      <a:pt x="966" y="512"/>
                    </a:lnTo>
                    <a:lnTo>
                      <a:pt x="966" y="573"/>
                    </a:lnTo>
                    <a:lnTo>
                      <a:pt x="986" y="600"/>
                    </a:lnTo>
                    <a:lnTo>
                      <a:pt x="1022" y="565"/>
                    </a:lnTo>
                    <a:lnTo>
                      <a:pt x="1016" y="549"/>
                    </a:lnTo>
                    <a:lnTo>
                      <a:pt x="1022" y="534"/>
                    </a:lnTo>
                    <a:lnTo>
                      <a:pt x="1073" y="625"/>
                    </a:lnTo>
                    <a:lnTo>
                      <a:pt x="1064" y="632"/>
                    </a:lnTo>
                    <a:lnTo>
                      <a:pt x="1064" y="655"/>
                    </a:lnTo>
                    <a:lnTo>
                      <a:pt x="1079" y="664"/>
                    </a:lnTo>
                    <a:lnTo>
                      <a:pt x="1079" y="670"/>
                    </a:lnTo>
                    <a:lnTo>
                      <a:pt x="1101" y="686"/>
                    </a:lnTo>
                    <a:lnTo>
                      <a:pt x="1108" y="686"/>
                    </a:lnTo>
                    <a:lnTo>
                      <a:pt x="1123" y="692"/>
                    </a:lnTo>
                    <a:lnTo>
                      <a:pt x="1108" y="699"/>
                    </a:lnTo>
                    <a:lnTo>
                      <a:pt x="1123" y="699"/>
                    </a:lnTo>
                    <a:lnTo>
                      <a:pt x="1123" y="723"/>
                    </a:lnTo>
                    <a:lnTo>
                      <a:pt x="1136" y="723"/>
                    </a:lnTo>
                    <a:lnTo>
                      <a:pt x="1145" y="731"/>
                    </a:lnTo>
                    <a:lnTo>
                      <a:pt x="1145" y="739"/>
                    </a:lnTo>
                    <a:lnTo>
                      <a:pt x="1151" y="753"/>
                    </a:lnTo>
                    <a:lnTo>
                      <a:pt x="1136" y="766"/>
                    </a:lnTo>
                    <a:lnTo>
                      <a:pt x="1108" y="775"/>
                    </a:lnTo>
                    <a:lnTo>
                      <a:pt x="1095" y="805"/>
                    </a:lnTo>
                    <a:lnTo>
                      <a:pt x="1064" y="805"/>
                    </a:lnTo>
                    <a:lnTo>
                      <a:pt x="1036" y="790"/>
                    </a:lnTo>
                    <a:lnTo>
                      <a:pt x="996" y="805"/>
                    </a:lnTo>
                    <a:lnTo>
                      <a:pt x="986" y="822"/>
                    </a:lnTo>
                    <a:lnTo>
                      <a:pt x="981" y="822"/>
                    </a:lnTo>
                    <a:lnTo>
                      <a:pt x="966" y="828"/>
                    </a:lnTo>
                    <a:lnTo>
                      <a:pt x="937" y="865"/>
                    </a:lnTo>
                    <a:lnTo>
                      <a:pt x="944" y="865"/>
                    </a:lnTo>
                    <a:lnTo>
                      <a:pt x="974" y="835"/>
                    </a:lnTo>
                    <a:lnTo>
                      <a:pt x="996" y="822"/>
                    </a:lnTo>
                    <a:lnTo>
                      <a:pt x="1031" y="822"/>
                    </a:lnTo>
                    <a:lnTo>
                      <a:pt x="1031" y="835"/>
                    </a:lnTo>
                    <a:lnTo>
                      <a:pt x="1016" y="850"/>
                    </a:lnTo>
                    <a:lnTo>
                      <a:pt x="1007" y="850"/>
                    </a:lnTo>
                    <a:lnTo>
                      <a:pt x="1016" y="857"/>
                    </a:lnTo>
                    <a:lnTo>
                      <a:pt x="1022" y="850"/>
                    </a:lnTo>
                    <a:lnTo>
                      <a:pt x="1022" y="874"/>
                    </a:lnTo>
                    <a:lnTo>
                      <a:pt x="1049" y="897"/>
                    </a:lnTo>
                    <a:lnTo>
                      <a:pt x="1064" y="897"/>
                    </a:lnTo>
                    <a:lnTo>
                      <a:pt x="1064" y="879"/>
                    </a:lnTo>
                    <a:lnTo>
                      <a:pt x="1079" y="865"/>
                    </a:lnTo>
                    <a:lnTo>
                      <a:pt x="1079" y="879"/>
                    </a:lnTo>
                    <a:lnTo>
                      <a:pt x="1095" y="879"/>
                    </a:lnTo>
                    <a:lnTo>
                      <a:pt x="1073" y="904"/>
                    </a:lnTo>
                    <a:lnTo>
                      <a:pt x="1031" y="926"/>
                    </a:lnTo>
                    <a:lnTo>
                      <a:pt x="1016" y="941"/>
                    </a:lnTo>
                    <a:lnTo>
                      <a:pt x="1007" y="926"/>
                    </a:lnTo>
                    <a:lnTo>
                      <a:pt x="1031" y="904"/>
                    </a:lnTo>
                    <a:lnTo>
                      <a:pt x="1022" y="904"/>
                    </a:lnTo>
                    <a:lnTo>
                      <a:pt x="1022" y="897"/>
                    </a:lnTo>
                    <a:lnTo>
                      <a:pt x="1007" y="904"/>
                    </a:lnTo>
                    <a:lnTo>
                      <a:pt x="996" y="904"/>
                    </a:lnTo>
                    <a:lnTo>
                      <a:pt x="986" y="897"/>
                    </a:lnTo>
                    <a:lnTo>
                      <a:pt x="981" y="857"/>
                    </a:lnTo>
                    <a:lnTo>
                      <a:pt x="974" y="865"/>
                    </a:lnTo>
                    <a:lnTo>
                      <a:pt x="966" y="857"/>
                    </a:lnTo>
                    <a:lnTo>
                      <a:pt x="944" y="904"/>
                    </a:lnTo>
                    <a:lnTo>
                      <a:pt x="930" y="911"/>
                    </a:lnTo>
                    <a:lnTo>
                      <a:pt x="887" y="911"/>
                    </a:lnTo>
                    <a:lnTo>
                      <a:pt x="858" y="933"/>
                    </a:lnTo>
                    <a:lnTo>
                      <a:pt x="836" y="93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4" name="Freeform 18">
                <a:extLst>
                  <a:ext uri="{FF2B5EF4-FFF2-40B4-BE49-F238E27FC236}">
                    <a16:creationId xmlns:a16="http://schemas.microsoft.com/office/drawing/2014/main" id="{BE2EFEE6-687E-DF9D-470C-E9A4DD62CA50}"/>
                  </a:ext>
                </a:extLst>
              </p:cNvPr>
              <p:cNvSpPr>
                <a:spLocks/>
              </p:cNvSpPr>
              <p:nvPr/>
            </p:nvSpPr>
            <p:spPr bwMode="auto">
              <a:xfrm>
                <a:off x="1854" y="1910"/>
                <a:ext cx="93" cy="116"/>
              </a:xfrm>
              <a:custGeom>
                <a:avLst/>
                <a:gdLst>
                  <a:gd name="T0" fmla="*/ 0 w 86"/>
                  <a:gd name="T1" fmla="*/ 85 h 107"/>
                  <a:gd name="T2" fmla="*/ 0 w 86"/>
                  <a:gd name="T3" fmla="*/ 92 h 107"/>
                  <a:gd name="T4" fmla="*/ 49 w 86"/>
                  <a:gd name="T5" fmla="*/ 92 h 107"/>
                  <a:gd name="T6" fmla="*/ 49 w 86"/>
                  <a:gd name="T7" fmla="*/ 99 h 107"/>
                  <a:gd name="T8" fmla="*/ 57 w 86"/>
                  <a:gd name="T9" fmla="*/ 92 h 107"/>
                  <a:gd name="T10" fmla="*/ 79 w 86"/>
                  <a:gd name="T11" fmla="*/ 99 h 107"/>
                  <a:gd name="T12" fmla="*/ 79 w 86"/>
                  <a:gd name="T13" fmla="*/ 107 h 107"/>
                  <a:gd name="T14" fmla="*/ 86 w 86"/>
                  <a:gd name="T15" fmla="*/ 107 h 107"/>
                  <a:gd name="T16" fmla="*/ 86 w 86"/>
                  <a:gd name="T17" fmla="*/ 92 h 107"/>
                  <a:gd name="T18" fmla="*/ 66 w 86"/>
                  <a:gd name="T19" fmla="*/ 85 h 107"/>
                  <a:gd name="T20" fmla="*/ 79 w 86"/>
                  <a:gd name="T21" fmla="*/ 70 h 107"/>
                  <a:gd name="T22" fmla="*/ 66 w 86"/>
                  <a:gd name="T23" fmla="*/ 63 h 107"/>
                  <a:gd name="T24" fmla="*/ 79 w 86"/>
                  <a:gd name="T25" fmla="*/ 55 h 107"/>
                  <a:gd name="T26" fmla="*/ 49 w 86"/>
                  <a:gd name="T27" fmla="*/ 55 h 107"/>
                  <a:gd name="T28" fmla="*/ 45 w 86"/>
                  <a:gd name="T29" fmla="*/ 47 h 107"/>
                  <a:gd name="T30" fmla="*/ 49 w 86"/>
                  <a:gd name="T31" fmla="*/ 38 h 107"/>
                  <a:gd name="T32" fmla="*/ 45 w 86"/>
                  <a:gd name="T33" fmla="*/ 38 h 107"/>
                  <a:gd name="T34" fmla="*/ 49 w 86"/>
                  <a:gd name="T35" fmla="*/ 0 h 107"/>
                  <a:gd name="T36" fmla="*/ 34 w 86"/>
                  <a:gd name="T37" fmla="*/ 10 h 107"/>
                  <a:gd name="T38" fmla="*/ 7 w 86"/>
                  <a:gd name="T39" fmla="*/ 63 h 107"/>
                  <a:gd name="T40" fmla="*/ 7 w 86"/>
                  <a:gd name="T41" fmla="*/ 70 h 107"/>
                  <a:gd name="T42" fmla="*/ 0 w 86"/>
                  <a:gd name="T43" fmla="*/ 85 h 107"/>
                  <a:gd name="T44" fmla="*/ 0 w 86"/>
                  <a:gd name="T45" fmla="*/ 85 h 107"/>
                  <a:gd name="T46" fmla="*/ 0 w 86"/>
                  <a:gd name="T47" fmla="*/ 8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07">
                    <a:moveTo>
                      <a:pt x="0" y="85"/>
                    </a:moveTo>
                    <a:lnTo>
                      <a:pt x="0" y="92"/>
                    </a:lnTo>
                    <a:lnTo>
                      <a:pt x="49" y="92"/>
                    </a:lnTo>
                    <a:lnTo>
                      <a:pt x="49" y="99"/>
                    </a:lnTo>
                    <a:lnTo>
                      <a:pt x="57" y="92"/>
                    </a:lnTo>
                    <a:lnTo>
                      <a:pt x="79" y="99"/>
                    </a:lnTo>
                    <a:lnTo>
                      <a:pt x="79" y="107"/>
                    </a:lnTo>
                    <a:lnTo>
                      <a:pt x="86" y="107"/>
                    </a:lnTo>
                    <a:lnTo>
                      <a:pt x="86" y="92"/>
                    </a:lnTo>
                    <a:lnTo>
                      <a:pt x="66" y="85"/>
                    </a:lnTo>
                    <a:lnTo>
                      <a:pt x="79" y="70"/>
                    </a:lnTo>
                    <a:lnTo>
                      <a:pt x="66" y="63"/>
                    </a:lnTo>
                    <a:lnTo>
                      <a:pt x="79" y="55"/>
                    </a:lnTo>
                    <a:lnTo>
                      <a:pt x="49" y="55"/>
                    </a:lnTo>
                    <a:lnTo>
                      <a:pt x="45" y="47"/>
                    </a:lnTo>
                    <a:lnTo>
                      <a:pt x="49" y="38"/>
                    </a:lnTo>
                    <a:lnTo>
                      <a:pt x="45" y="38"/>
                    </a:lnTo>
                    <a:lnTo>
                      <a:pt x="49" y="0"/>
                    </a:lnTo>
                    <a:lnTo>
                      <a:pt x="34" y="10"/>
                    </a:lnTo>
                    <a:lnTo>
                      <a:pt x="7" y="63"/>
                    </a:lnTo>
                    <a:lnTo>
                      <a:pt x="7" y="70"/>
                    </a:lnTo>
                    <a:lnTo>
                      <a:pt x="0" y="8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5" name="Freeform 19">
                <a:extLst>
                  <a:ext uri="{FF2B5EF4-FFF2-40B4-BE49-F238E27FC236}">
                    <a16:creationId xmlns:a16="http://schemas.microsoft.com/office/drawing/2014/main" id="{5EC4B430-166B-FE14-3645-A03B1F5AD133}"/>
                  </a:ext>
                </a:extLst>
              </p:cNvPr>
              <p:cNvSpPr>
                <a:spLocks/>
              </p:cNvSpPr>
              <p:nvPr/>
            </p:nvSpPr>
            <p:spPr bwMode="auto">
              <a:xfrm>
                <a:off x="1011" y="2317"/>
                <a:ext cx="433" cy="309"/>
              </a:xfrm>
              <a:custGeom>
                <a:avLst/>
                <a:gdLst>
                  <a:gd name="T0" fmla="*/ 258 w 398"/>
                  <a:gd name="T1" fmla="*/ 131 h 286"/>
                  <a:gd name="T2" fmla="*/ 264 w 398"/>
                  <a:gd name="T3" fmla="*/ 177 h 286"/>
                  <a:gd name="T4" fmla="*/ 279 w 398"/>
                  <a:gd name="T5" fmla="*/ 229 h 286"/>
                  <a:gd name="T6" fmla="*/ 350 w 398"/>
                  <a:gd name="T7" fmla="*/ 229 h 286"/>
                  <a:gd name="T8" fmla="*/ 350 w 398"/>
                  <a:gd name="T9" fmla="*/ 214 h 286"/>
                  <a:gd name="T10" fmla="*/ 392 w 398"/>
                  <a:gd name="T11" fmla="*/ 177 h 286"/>
                  <a:gd name="T12" fmla="*/ 392 w 398"/>
                  <a:gd name="T13" fmla="*/ 234 h 286"/>
                  <a:gd name="T14" fmla="*/ 376 w 398"/>
                  <a:gd name="T15" fmla="*/ 234 h 286"/>
                  <a:gd name="T16" fmla="*/ 341 w 398"/>
                  <a:gd name="T17" fmla="*/ 244 h 286"/>
                  <a:gd name="T18" fmla="*/ 341 w 398"/>
                  <a:gd name="T19" fmla="*/ 259 h 286"/>
                  <a:gd name="T20" fmla="*/ 308 w 398"/>
                  <a:gd name="T21" fmla="*/ 259 h 286"/>
                  <a:gd name="T22" fmla="*/ 279 w 398"/>
                  <a:gd name="T23" fmla="*/ 272 h 286"/>
                  <a:gd name="T24" fmla="*/ 214 w 398"/>
                  <a:gd name="T25" fmla="*/ 244 h 286"/>
                  <a:gd name="T26" fmla="*/ 179 w 398"/>
                  <a:gd name="T27" fmla="*/ 234 h 286"/>
                  <a:gd name="T28" fmla="*/ 149 w 398"/>
                  <a:gd name="T29" fmla="*/ 198 h 286"/>
                  <a:gd name="T30" fmla="*/ 149 w 398"/>
                  <a:gd name="T31" fmla="*/ 168 h 286"/>
                  <a:gd name="T32" fmla="*/ 100 w 398"/>
                  <a:gd name="T33" fmla="*/ 114 h 286"/>
                  <a:gd name="T34" fmla="*/ 85 w 398"/>
                  <a:gd name="T35" fmla="*/ 86 h 286"/>
                  <a:gd name="T36" fmla="*/ 72 w 398"/>
                  <a:gd name="T37" fmla="*/ 76 h 286"/>
                  <a:gd name="T38" fmla="*/ 45 w 398"/>
                  <a:gd name="T39" fmla="*/ 24 h 286"/>
                  <a:gd name="T40" fmla="*/ 28 w 398"/>
                  <a:gd name="T41" fmla="*/ 39 h 286"/>
                  <a:gd name="T42" fmla="*/ 93 w 398"/>
                  <a:gd name="T43" fmla="*/ 138 h 286"/>
                  <a:gd name="T44" fmla="*/ 93 w 398"/>
                  <a:gd name="T45" fmla="*/ 161 h 286"/>
                  <a:gd name="T46" fmla="*/ 65 w 398"/>
                  <a:gd name="T47" fmla="*/ 121 h 286"/>
                  <a:gd name="T48" fmla="*/ 28 w 398"/>
                  <a:gd name="T49" fmla="*/ 93 h 286"/>
                  <a:gd name="T50" fmla="*/ 28 w 398"/>
                  <a:gd name="T51" fmla="*/ 86 h 286"/>
                  <a:gd name="T52" fmla="*/ 16 w 398"/>
                  <a:gd name="T53" fmla="*/ 45 h 286"/>
                  <a:gd name="T54" fmla="*/ 23 w 398"/>
                  <a:gd name="T55" fmla="*/ 0 h 286"/>
                  <a:gd name="T56" fmla="*/ 142 w 398"/>
                  <a:gd name="T57" fmla="*/ 10 h 286"/>
                  <a:gd name="T58" fmla="*/ 165 w 398"/>
                  <a:gd name="T59" fmla="*/ 45 h 286"/>
                  <a:gd name="T60" fmla="*/ 187 w 398"/>
                  <a:gd name="T61" fmla="*/ 56 h 286"/>
                  <a:gd name="T62" fmla="*/ 207 w 398"/>
                  <a:gd name="T63" fmla="*/ 45 h 286"/>
                  <a:gd name="T64" fmla="*/ 264 w 398"/>
                  <a:gd name="T65" fmla="*/ 1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8" h="286">
                    <a:moveTo>
                      <a:pt x="264" y="114"/>
                    </a:moveTo>
                    <a:lnTo>
                      <a:pt x="258" y="131"/>
                    </a:lnTo>
                    <a:lnTo>
                      <a:pt x="258" y="168"/>
                    </a:lnTo>
                    <a:lnTo>
                      <a:pt x="264" y="177"/>
                    </a:lnTo>
                    <a:lnTo>
                      <a:pt x="264" y="183"/>
                    </a:lnTo>
                    <a:lnTo>
                      <a:pt x="279" y="229"/>
                    </a:lnTo>
                    <a:lnTo>
                      <a:pt x="308" y="234"/>
                    </a:lnTo>
                    <a:lnTo>
                      <a:pt x="350" y="229"/>
                    </a:lnTo>
                    <a:lnTo>
                      <a:pt x="341" y="229"/>
                    </a:lnTo>
                    <a:lnTo>
                      <a:pt x="350" y="214"/>
                    </a:lnTo>
                    <a:lnTo>
                      <a:pt x="355" y="183"/>
                    </a:lnTo>
                    <a:lnTo>
                      <a:pt x="392" y="177"/>
                    </a:lnTo>
                    <a:lnTo>
                      <a:pt x="398" y="183"/>
                    </a:lnTo>
                    <a:lnTo>
                      <a:pt x="392" y="234"/>
                    </a:lnTo>
                    <a:lnTo>
                      <a:pt x="383" y="229"/>
                    </a:lnTo>
                    <a:lnTo>
                      <a:pt x="376" y="234"/>
                    </a:lnTo>
                    <a:lnTo>
                      <a:pt x="350" y="234"/>
                    </a:lnTo>
                    <a:lnTo>
                      <a:pt x="341" y="244"/>
                    </a:lnTo>
                    <a:lnTo>
                      <a:pt x="355" y="259"/>
                    </a:lnTo>
                    <a:lnTo>
                      <a:pt x="341" y="259"/>
                    </a:lnTo>
                    <a:lnTo>
                      <a:pt x="335" y="286"/>
                    </a:lnTo>
                    <a:lnTo>
                      <a:pt x="308" y="259"/>
                    </a:lnTo>
                    <a:lnTo>
                      <a:pt x="293" y="259"/>
                    </a:lnTo>
                    <a:lnTo>
                      <a:pt x="279" y="272"/>
                    </a:lnTo>
                    <a:lnTo>
                      <a:pt x="258" y="259"/>
                    </a:lnTo>
                    <a:lnTo>
                      <a:pt x="214" y="244"/>
                    </a:lnTo>
                    <a:lnTo>
                      <a:pt x="207" y="234"/>
                    </a:lnTo>
                    <a:lnTo>
                      <a:pt x="179" y="234"/>
                    </a:lnTo>
                    <a:lnTo>
                      <a:pt x="165" y="214"/>
                    </a:lnTo>
                    <a:lnTo>
                      <a:pt x="149" y="198"/>
                    </a:lnTo>
                    <a:lnTo>
                      <a:pt x="165" y="183"/>
                    </a:lnTo>
                    <a:lnTo>
                      <a:pt x="149" y="168"/>
                    </a:lnTo>
                    <a:lnTo>
                      <a:pt x="122" y="121"/>
                    </a:lnTo>
                    <a:lnTo>
                      <a:pt x="100" y="114"/>
                    </a:lnTo>
                    <a:lnTo>
                      <a:pt x="100" y="108"/>
                    </a:lnTo>
                    <a:lnTo>
                      <a:pt x="85" y="86"/>
                    </a:lnTo>
                    <a:lnTo>
                      <a:pt x="85" y="76"/>
                    </a:lnTo>
                    <a:lnTo>
                      <a:pt x="72" y="76"/>
                    </a:lnTo>
                    <a:lnTo>
                      <a:pt x="50" y="24"/>
                    </a:lnTo>
                    <a:lnTo>
                      <a:pt x="45" y="24"/>
                    </a:lnTo>
                    <a:lnTo>
                      <a:pt x="23" y="10"/>
                    </a:lnTo>
                    <a:lnTo>
                      <a:pt x="28" y="39"/>
                    </a:lnTo>
                    <a:lnTo>
                      <a:pt x="85" y="138"/>
                    </a:lnTo>
                    <a:lnTo>
                      <a:pt x="93" y="138"/>
                    </a:lnTo>
                    <a:lnTo>
                      <a:pt x="100" y="155"/>
                    </a:lnTo>
                    <a:lnTo>
                      <a:pt x="93" y="161"/>
                    </a:lnTo>
                    <a:lnTo>
                      <a:pt x="56" y="131"/>
                    </a:lnTo>
                    <a:lnTo>
                      <a:pt x="65" y="121"/>
                    </a:lnTo>
                    <a:lnTo>
                      <a:pt x="56" y="108"/>
                    </a:lnTo>
                    <a:lnTo>
                      <a:pt x="28" y="93"/>
                    </a:lnTo>
                    <a:lnTo>
                      <a:pt x="23" y="76"/>
                    </a:lnTo>
                    <a:lnTo>
                      <a:pt x="28" y="86"/>
                    </a:lnTo>
                    <a:lnTo>
                      <a:pt x="45" y="61"/>
                    </a:lnTo>
                    <a:lnTo>
                      <a:pt x="16" y="45"/>
                    </a:lnTo>
                    <a:lnTo>
                      <a:pt x="0" y="0"/>
                    </a:lnTo>
                    <a:lnTo>
                      <a:pt x="23" y="0"/>
                    </a:lnTo>
                    <a:lnTo>
                      <a:pt x="72" y="24"/>
                    </a:lnTo>
                    <a:lnTo>
                      <a:pt x="142" y="10"/>
                    </a:lnTo>
                    <a:lnTo>
                      <a:pt x="165" y="32"/>
                    </a:lnTo>
                    <a:lnTo>
                      <a:pt x="165" y="45"/>
                    </a:lnTo>
                    <a:lnTo>
                      <a:pt x="179" y="56"/>
                    </a:lnTo>
                    <a:lnTo>
                      <a:pt x="187" y="56"/>
                    </a:lnTo>
                    <a:lnTo>
                      <a:pt x="192" y="45"/>
                    </a:lnTo>
                    <a:lnTo>
                      <a:pt x="207" y="45"/>
                    </a:lnTo>
                    <a:lnTo>
                      <a:pt x="234" y="108"/>
                    </a:lnTo>
                    <a:lnTo>
                      <a:pt x="264" y="11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6" name="Freeform 20">
                <a:extLst>
                  <a:ext uri="{FF2B5EF4-FFF2-40B4-BE49-F238E27FC236}">
                    <a16:creationId xmlns:a16="http://schemas.microsoft.com/office/drawing/2014/main" id="{111B5DBC-10A4-5560-36CE-3D57F5ACF286}"/>
                  </a:ext>
                </a:extLst>
              </p:cNvPr>
              <p:cNvSpPr>
                <a:spLocks/>
              </p:cNvSpPr>
              <p:nvPr/>
            </p:nvSpPr>
            <p:spPr bwMode="auto">
              <a:xfrm>
                <a:off x="1446" y="1456"/>
                <a:ext cx="98" cy="117"/>
              </a:xfrm>
              <a:custGeom>
                <a:avLst/>
                <a:gdLst>
                  <a:gd name="T0" fmla="*/ 0 w 90"/>
                  <a:gd name="T1" fmla="*/ 86 h 108"/>
                  <a:gd name="T2" fmla="*/ 20 w 90"/>
                  <a:gd name="T3" fmla="*/ 86 h 108"/>
                  <a:gd name="T4" fmla="*/ 20 w 90"/>
                  <a:gd name="T5" fmla="*/ 108 h 108"/>
                  <a:gd name="T6" fmla="*/ 35 w 90"/>
                  <a:gd name="T7" fmla="*/ 108 h 108"/>
                  <a:gd name="T8" fmla="*/ 47 w 90"/>
                  <a:gd name="T9" fmla="*/ 79 h 108"/>
                  <a:gd name="T10" fmla="*/ 57 w 90"/>
                  <a:gd name="T11" fmla="*/ 79 h 108"/>
                  <a:gd name="T12" fmla="*/ 77 w 90"/>
                  <a:gd name="T13" fmla="*/ 99 h 108"/>
                  <a:gd name="T14" fmla="*/ 90 w 90"/>
                  <a:gd name="T15" fmla="*/ 79 h 108"/>
                  <a:gd name="T16" fmla="*/ 77 w 90"/>
                  <a:gd name="T17" fmla="*/ 79 h 108"/>
                  <a:gd name="T18" fmla="*/ 35 w 90"/>
                  <a:gd name="T19" fmla="*/ 22 h 108"/>
                  <a:gd name="T20" fmla="*/ 25 w 90"/>
                  <a:gd name="T21" fmla="*/ 0 h 108"/>
                  <a:gd name="T22" fmla="*/ 20 w 90"/>
                  <a:gd name="T23" fmla="*/ 22 h 108"/>
                  <a:gd name="T24" fmla="*/ 5 w 90"/>
                  <a:gd name="T25" fmla="*/ 32 h 108"/>
                  <a:gd name="T26" fmla="*/ 20 w 90"/>
                  <a:gd name="T27" fmla="*/ 79 h 108"/>
                  <a:gd name="T28" fmla="*/ 0 w 90"/>
                  <a:gd name="T29" fmla="*/ 86 h 108"/>
                  <a:gd name="T30" fmla="*/ 0 w 90"/>
                  <a:gd name="T31" fmla="*/ 86 h 108"/>
                  <a:gd name="T32" fmla="*/ 0 w 90"/>
                  <a:gd name="T33"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7" name="Freeform 21">
                <a:extLst>
                  <a:ext uri="{FF2B5EF4-FFF2-40B4-BE49-F238E27FC236}">
                    <a16:creationId xmlns:a16="http://schemas.microsoft.com/office/drawing/2014/main" id="{B75D8698-43CA-7ECE-1B95-0D546667AA45}"/>
                  </a:ext>
                </a:extLst>
              </p:cNvPr>
              <p:cNvSpPr>
                <a:spLocks/>
              </p:cNvSpPr>
              <p:nvPr/>
            </p:nvSpPr>
            <p:spPr bwMode="auto">
              <a:xfrm>
                <a:off x="1588" y="1367"/>
                <a:ext cx="33" cy="49"/>
              </a:xfrm>
              <a:custGeom>
                <a:avLst/>
                <a:gdLst>
                  <a:gd name="T0" fmla="*/ 0 w 30"/>
                  <a:gd name="T1" fmla="*/ 28 h 45"/>
                  <a:gd name="T2" fmla="*/ 0 w 30"/>
                  <a:gd name="T3" fmla="*/ 45 h 45"/>
                  <a:gd name="T4" fmla="*/ 23 w 30"/>
                  <a:gd name="T5" fmla="*/ 37 h 45"/>
                  <a:gd name="T6" fmla="*/ 30 w 30"/>
                  <a:gd name="T7" fmla="*/ 28 h 45"/>
                  <a:gd name="T8" fmla="*/ 30 w 30"/>
                  <a:gd name="T9" fmla="*/ 0 h 45"/>
                  <a:gd name="T10" fmla="*/ 8 w 30"/>
                  <a:gd name="T11" fmla="*/ 0 h 45"/>
                  <a:gd name="T12" fmla="*/ 0 w 30"/>
                  <a:gd name="T13" fmla="*/ 28 h 45"/>
                  <a:gd name="T14" fmla="*/ 0 w 30"/>
                  <a:gd name="T15" fmla="*/ 28 h 45"/>
                  <a:gd name="T16" fmla="*/ 0 w 30"/>
                  <a:gd name="T1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0" y="28"/>
                    </a:moveTo>
                    <a:lnTo>
                      <a:pt x="0" y="45"/>
                    </a:lnTo>
                    <a:lnTo>
                      <a:pt x="23" y="37"/>
                    </a:lnTo>
                    <a:lnTo>
                      <a:pt x="30" y="28"/>
                    </a:lnTo>
                    <a:lnTo>
                      <a:pt x="30" y="0"/>
                    </a:lnTo>
                    <a:lnTo>
                      <a:pt x="8" y="0"/>
                    </a:lnTo>
                    <a:lnTo>
                      <a:pt x="0"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8" name="Freeform 22">
                <a:extLst>
                  <a:ext uri="{FF2B5EF4-FFF2-40B4-BE49-F238E27FC236}">
                    <a16:creationId xmlns:a16="http://schemas.microsoft.com/office/drawing/2014/main" id="{967750E8-9066-6367-7AC0-3E15204BD7B3}"/>
                  </a:ext>
                </a:extLst>
              </p:cNvPr>
              <p:cNvSpPr>
                <a:spLocks/>
              </p:cNvSpPr>
              <p:nvPr/>
            </p:nvSpPr>
            <p:spPr bwMode="auto">
              <a:xfrm>
                <a:off x="1446" y="1456"/>
                <a:ext cx="98" cy="117"/>
              </a:xfrm>
              <a:custGeom>
                <a:avLst/>
                <a:gdLst>
                  <a:gd name="T0" fmla="*/ 0 w 90"/>
                  <a:gd name="T1" fmla="*/ 86 h 108"/>
                  <a:gd name="T2" fmla="*/ 20 w 90"/>
                  <a:gd name="T3" fmla="*/ 86 h 108"/>
                  <a:gd name="T4" fmla="*/ 20 w 90"/>
                  <a:gd name="T5" fmla="*/ 108 h 108"/>
                  <a:gd name="T6" fmla="*/ 35 w 90"/>
                  <a:gd name="T7" fmla="*/ 108 h 108"/>
                  <a:gd name="T8" fmla="*/ 47 w 90"/>
                  <a:gd name="T9" fmla="*/ 79 h 108"/>
                  <a:gd name="T10" fmla="*/ 57 w 90"/>
                  <a:gd name="T11" fmla="*/ 79 h 108"/>
                  <a:gd name="T12" fmla="*/ 77 w 90"/>
                  <a:gd name="T13" fmla="*/ 99 h 108"/>
                  <a:gd name="T14" fmla="*/ 90 w 90"/>
                  <a:gd name="T15" fmla="*/ 79 h 108"/>
                  <a:gd name="T16" fmla="*/ 77 w 90"/>
                  <a:gd name="T17" fmla="*/ 79 h 108"/>
                  <a:gd name="T18" fmla="*/ 35 w 90"/>
                  <a:gd name="T19" fmla="*/ 22 h 108"/>
                  <a:gd name="T20" fmla="*/ 25 w 90"/>
                  <a:gd name="T21" fmla="*/ 0 h 108"/>
                  <a:gd name="T22" fmla="*/ 20 w 90"/>
                  <a:gd name="T23" fmla="*/ 22 h 108"/>
                  <a:gd name="T24" fmla="*/ 5 w 90"/>
                  <a:gd name="T25" fmla="*/ 32 h 108"/>
                  <a:gd name="T26" fmla="*/ 20 w 90"/>
                  <a:gd name="T27" fmla="*/ 79 h 108"/>
                  <a:gd name="T28" fmla="*/ 0 w 90"/>
                  <a:gd name="T29" fmla="*/ 86 h 108"/>
                  <a:gd name="T30" fmla="*/ 0 w 90"/>
                  <a:gd name="T31" fmla="*/ 86 h 108"/>
                  <a:gd name="T32" fmla="*/ 0 w 90"/>
                  <a:gd name="T33"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9" name="Freeform 23">
                <a:extLst>
                  <a:ext uri="{FF2B5EF4-FFF2-40B4-BE49-F238E27FC236}">
                    <a16:creationId xmlns:a16="http://schemas.microsoft.com/office/drawing/2014/main" id="{8D5D9032-1827-F413-A9EC-245AFF691191}"/>
                  </a:ext>
                </a:extLst>
              </p:cNvPr>
              <p:cNvSpPr>
                <a:spLocks/>
              </p:cNvSpPr>
              <p:nvPr/>
            </p:nvSpPr>
            <p:spPr bwMode="auto">
              <a:xfrm>
                <a:off x="1616" y="3142"/>
                <a:ext cx="116" cy="716"/>
              </a:xfrm>
              <a:custGeom>
                <a:avLst/>
                <a:gdLst>
                  <a:gd name="T0" fmla="*/ 85 w 107"/>
                  <a:gd name="T1" fmla="*/ 0 h 661"/>
                  <a:gd name="T2" fmla="*/ 99 w 107"/>
                  <a:gd name="T3" fmla="*/ 83 h 661"/>
                  <a:gd name="T4" fmla="*/ 107 w 107"/>
                  <a:gd name="T5" fmla="*/ 98 h 661"/>
                  <a:gd name="T6" fmla="*/ 99 w 107"/>
                  <a:gd name="T7" fmla="*/ 135 h 661"/>
                  <a:gd name="T8" fmla="*/ 72 w 107"/>
                  <a:gd name="T9" fmla="*/ 256 h 661"/>
                  <a:gd name="T10" fmla="*/ 63 w 107"/>
                  <a:gd name="T11" fmla="*/ 299 h 661"/>
                  <a:gd name="T12" fmla="*/ 57 w 107"/>
                  <a:gd name="T13" fmla="*/ 343 h 661"/>
                  <a:gd name="T14" fmla="*/ 52 w 107"/>
                  <a:gd name="T15" fmla="*/ 457 h 661"/>
                  <a:gd name="T16" fmla="*/ 52 w 107"/>
                  <a:gd name="T17" fmla="*/ 501 h 661"/>
                  <a:gd name="T18" fmla="*/ 42 w 107"/>
                  <a:gd name="T19" fmla="*/ 540 h 661"/>
                  <a:gd name="T20" fmla="*/ 28 w 107"/>
                  <a:gd name="T21" fmla="*/ 594 h 661"/>
                  <a:gd name="T22" fmla="*/ 42 w 107"/>
                  <a:gd name="T23" fmla="*/ 617 h 661"/>
                  <a:gd name="T24" fmla="*/ 94 w 107"/>
                  <a:gd name="T25" fmla="*/ 622 h 661"/>
                  <a:gd name="T26" fmla="*/ 85 w 107"/>
                  <a:gd name="T27" fmla="*/ 639 h 661"/>
                  <a:gd name="T28" fmla="*/ 63 w 107"/>
                  <a:gd name="T29" fmla="*/ 661 h 661"/>
                  <a:gd name="T30" fmla="*/ 52 w 107"/>
                  <a:gd name="T31" fmla="*/ 654 h 661"/>
                  <a:gd name="T32" fmla="*/ 57 w 107"/>
                  <a:gd name="T33" fmla="*/ 646 h 661"/>
                  <a:gd name="T34" fmla="*/ 28 w 107"/>
                  <a:gd name="T35" fmla="*/ 646 h 661"/>
                  <a:gd name="T36" fmla="*/ 20 w 107"/>
                  <a:gd name="T37" fmla="*/ 639 h 661"/>
                  <a:gd name="T38" fmla="*/ 11 w 107"/>
                  <a:gd name="T39" fmla="*/ 639 h 661"/>
                  <a:gd name="T40" fmla="*/ 6 w 107"/>
                  <a:gd name="T41" fmla="*/ 617 h 661"/>
                  <a:gd name="T42" fmla="*/ 11 w 107"/>
                  <a:gd name="T43" fmla="*/ 594 h 661"/>
                  <a:gd name="T44" fmla="*/ 6 w 107"/>
                  <a:gd name="T45" fmla="*/ 617 h 661"/>
                  <a:gd name="T46" fmla="*/ 11 w 107"/>
                  <a:gd name="T47" fmla="*/ 578 h 661"/>
                  <a:gd name="T48" fmla="*/ 0 w 107"/>
                  <a:gd name="T49" fmla="*/ 572 h 661"/>
                  <a:gd name="T50" fmla="*/ 6 w 107"/>
                  <a:gd name="T51" fmla="*/ 533 h 661"/>
                  <a:gd name="T52" fmla="*/ 11 w 107"/>
                  <a:gd name="T53" fmla="*/ 540 h 661"/>
                  <a:gd name="T54" fmla="*/ 6 w 107"/>
                  <a:gd name="T55" fmla="*/ 501 h 661"/>
                  <a:gd name="T56" fmla="*/ 6 w 107"/>
                  <a:gd name="T57" fmla="*/ 488 h 661"/>
                  <a:gd name="T58" fmla="*/ 11 w 107"/>
                  <a:gd name="T59" fmla="*/ 457 h 661"/>
                  <a:gd name="T60" fmla="*/ 20 w 107"/>
                  <a:gd name="T61" fmla="*/ 464 h 661"/>
                  <a:gd name="T62" fmla="*/ 42 w 107"/>
                  <a:gd name="T63" fmla="*/ 405 h 661"/>
                  <a:gd name="T64" fmla="*/ 20 w 107"/>
                  <a:gd name="T65" fmla="*/ 399 h 661"/>
                  <a:gd name="T66" fmla="*/ 28 w 107"/>
                  <a:gd name="T67" fmla="*/ 353 h 661"/>
                  <a:gd name="T68" fmla="*/ 28 w 107"/>
                  <a:gd name="T69" fmla="*/ 323 h 661"/>
                  <a:gd name="T70" fmla="*/ 52 w 107"/>
                  <a:gd name="T71" fmla="*/ 210 h 661"/>
                  <a:gd name="T72" fmla="*/ 63 w 107"/>
                  <a:gd name="T73" fmla="*/ 83 h 661"/>
                  <a:gd name="T74" fmla="*/ 63 w 107"/>
                  <a:gd name="T75" fmla="*/ 7 h 661"/>
                  <a:gd name="T76" fmla="*/ 63 w 107"/>
                  <a:gd name="T77" fmla="*/ 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661">
                    <a:moveTo>
                      <a:pt x="63" y="7"/>
                    </a:moveTo>
                    <a:lnTo>
                      <a:pt x="85" y="0"/>
                    </a:lnTo>
                    <a:lnTo>
                      <a:pt x="94" y="22"/>
                    </a:lnTo>
                    <a:lnTo>
                      <a:pt x="99" y="83"/>
                    </a:lnTo>
                    <a:lnTo>
                      <a:pt x="107" y="83"/>
                    </a:lnTo>
                    <a:lnTo>
                      <a:pt x="107" y="98"/>
                    </a:lnTo>
                    <a:lnTo>
                      <a:pt x="94" y="103"/>
                    </a:lnTo>
                    <a:lnTo>
                      <a:pt x="99" y="135"/>
                    </a:lnTo>
                    <a:lnTo>
                      <a:pt x="63" y="217"/>
                    </a:lnTo>
                    <a:lnTo>
                      <a:pt x="72" y="256"/>
                    </a:lnTo>
                    <a:lnTo>
                      <a:pt x="63" y="286"/>
                    </a:lnTo>
                    <a:lnTo>
                      <a:pt x="63" y="299"/>
                    </a:lnTo>
                    <a:lnTo>
                      <a:pt x="57" y="308"/>
                    </a:lnTo>
                    <a:lnTo>
                      <a:pt x="57" y="343"/>
                    </a:lnTo>
                    <a:lnTo>
                      <a:pt x="52" y="368"/>
                    </a:lnTo>
                    <a:lnTo>
                      <a:pt x="52" y="457"/>
                    </a:lnTo>
                    <a:lnTo>
                      <a:pt x="57" y="457"/>
                    </a:lnTo>
                    <a:lnTo>
                      <a:pt x="52" y="501"/>
                    </a:lnTo>
                    <a:lnTo>
                      <a:pt x="42" y="526"/>
                    </a:lnTo>
                    <a:lnTo>
                      <a:pt x="42" y="540"/>
                    </a:lnTo>
                    <a:lnTo>
                      <a:pt x="28" y="572"/>
                    </a:lnTo>
                    <a:lnTo>
                      <a:pt x="28" y="594"/>
                    </a:lnTo>
                    <a:lnTo>
                      <a:pt x="42" y="585"/>
                    </a:lnTo>
                    <a:lnTo>
                      <a:pt x="42" y="617"/>
                    </a:lnTo>
                    <a:lnTo>
                      <a:pt x="52" y="622"/>
                    </a:lnTo>
                    <a:lnTo>
                      <a:pt x="94" y="622"/>
                    </a:lnTo>
                    <a:lnTo>
                      <a:pt x="94" y="639"/>
                    </a:lnTo>
                    <a:lnTo>
                      <a:pt x="85" y="639"/>
                    </a:lnTo>
                    <a:lnTo>
                      <a:pt x="63" y="646"/>
                    </a:lnTo>
                    <a:lnTo>
                      <a:pt x="63" y="661"/>
                    </a:lnTo>
                    <a:lnTo>
                      <a:pt x="57" y="661"/>
                    </a:lnTo>
                    <a:lnTo>
                      <a:pt x="52" y="654"/>
                    </a:lnTo>
                    <a:lnTo>
                      <a:pt x="57" y="654"/>
                    </a:lnTo>
                    <a:lnTo>
                      <a:pt x="57" y="646"/>
                    </a:lnTo>
                    <a:lnTo>
                      <a:pt x="42" y="654"/>
                    </a:lnTo>
                    <a:lnTo>
                      <a:pt x="28" y="646"/>
                    </a:lnTo>
                    <a:lnTo>
                      <a:pt x="28" y="639"/>
                    </a:lnTo>
                    <a:lnTo>
                      <a:pt x="20" y="639"/>
                    </a:lnTo>
                    <a:lnTo>
                      <a:pt x="11" y="622"/>
                    </a:lnTo>
                    <a:lnTo>
                      <a:pt x="11" y="639"/>
                    </a:lnTo>
                    <a:lnTo>
                      <a:pt x="6" y="622"/>
                    </a:lnTo>
                    <a:lnTo>
                      <a:pt x="6" y="617"/>
                    </a:lnTo>
                    <a:lnTo>
                      <a:pt x="11" y="610"/>
                    </a:lnTo>
                    <a:lnTo>
                      <a:pt x="11" y="594"/>
                    </a:lnTo>
                    <a:lnTo>
                      <a:pt x="11" y="610"/>
                    </a:lnTo>
                    <a:lnTo>
                      <a:pt x="6" y="617"/>
                    </a:lnTo>
                    <a:lnTo>
                      <a:pt x="11" y="610"/>
                    </a:lnTo>
                    <a:lnTo>
                      <a:pt x="11" y="578"/>
                    </a:lnTo>
                    <a:lnTo>
                      <a:pt x="6" y="578"/>
                    </a:lnTo>
                    <a:lnTo>
                      <a:pt x="0" y="572"/>
                    </a:lnTo>
                    <a:lnTo>
                      <a:pt x="0" y="563"/>
                    </a:lnTo>
                    <a:lnTo>
                      <a:pt x="6" y="533"/>
                    </a:lnTo>
                    <a:lnTo>
                      <a:pt x="6" y="526"/>
                    </a:lnTo>
                    <a:lnTo>
                      <a:pt x="11" y="540"/>
                    </a:lnTo>
                    <a:lnTo>
                      <a:pt x="20" y="518"/>
                    </a:lnTo>
                    <a:lnTo>
                      <a:pt x="6" y="501"/>
                    </a:lnTo>
                    <a:lnTo>
                      <a:pt x="0" y="501"/>
                    </a:lnTo>
                    <a:lnTo>
                      <a:pt x="6" y="488"/>
                    </a:lnTo>
                    <a:lnTo>
                      <a:pt x="11" y="488"/>
                    </a:lnTo>
                    <a:lnTo>
                      <a:pt x="11" y="457"/>
                    </a:lnTo>
                    <a:lnTo>
                      <a:pt x="20" y="451"/>
                    </a:lnTo>
                    <a:lnTo>
                      <a:pt x="20" y="464"/>
                    </a:lnTo>
                    <a:lnTo>
                      <a:pt x="42" y="412"/>
                    </a:lnTo>
                    <a:lnTo>
                      <a:pt x="42" y="405"/>
                    </a:lnTo>
                    <a:lnTo>
                      <a:pt x="28" y="405"/>
                    </a:lnTo>
                    <a:lnTo>
                      <a:pt x="20" y="399"/>
                    </a:lnTo>
                    <a:lnTo>
                      <a:pt x="20" y="368"/>
                    </a:lnTo>
                    <a:lnTo>
                      <a:pt x="28" y="353"/>
                    </a:lnTo>
                    <a:lnTo>
                      <a:pt x="20" y="331"/>
                    </a:lnTo>
                    <a:lnTo>
                      <a:pt x="28" y="323"/>
                    </a:lnTo>
                    <a:lnTo>
                      <a:pt x="57" y="232"/>
                    </a:lnTo>
                    <a:lnTo>
                      <a:pt x="52" y="210"/>
                    </a:lnTo>
                    <a:lnTo>
                      <a:pt x="57" y="195"/>
                    </a:lnTo>
                    <a:lnTo>
                      <a:pt x="63" y="83"/>
                    </a:lnTo>
                    <a:lnTo>
                      <a:pt x="72" y="52"/>
                    </a:lnTo>
                    <a:lnTo>
                      <a:pt x="63" y="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0" name="Freeform 24">
                <a:extLst>
                  <a:ext uri="{FF2B5EF4-FFF2-40B4-BE49-F238E27FC236}">
                    <a16:creationId xmlns:a16="http://schemas.microsoft.com/office/drawing/2014/main" id="{1650B8FD-E04E-B686-5810-F75FC10CA4AB}"/>
                  </a:ext>
                </a:extLst>
              </p:cNvPr>
              <p:cNvSpPr>
                <a:spLocks/>
              </p:cNvSpPr>
              <p:nvPr/>
            </p:nvSpPr>
            <p:spPr bwMode="auto">
              <a:xfrm>
                <a:off x="1637" y="3834"/>
                <a:ext cx="76" cy="73"/>
              </a:xfrm>
              <a:custGeom>
                <a:avLst/>
                <a:gdLst>
                  <a:gd name="T0" fmla="*/ 70 w 70"/>
                  <a:gd name="T1" fmla="*/ 52 h 67"/>
                  <a:gd name="T2" fmla="*/ 70 w 70"/>
                  <a:gd name="T3" fmla="*/ 0 h 67"/>
                  <a:gd name="T4" fmla="*/ 50 w 70"/>
                  <a:gd name="T5" fmla="*/ 8 h 67"/>
                  <a:gd name="T6" fmla="*/ 50 w 70"/>
                  <a:gd name="T7" fmla="*/ 22 h 67"/>
                  <a:gd name="T8" fmla="*/ 42 w 70"/>
                  <a:gd name="T9" fmla="*/ 30 h 67"/>
                  <a:gd name="T10" fmla="*/ 35 w 70"/>
                  <a:gd name="T11" fmla="*/ 30 h 67"/>
                  <a:gd name="T12" fmla="*/ 7 w 70"/>
                  <a:gd name="T13" fmla="*/ 15 h 67"/>
                  <a:gd name="T14" fmla="*/ 0 w 70"/>
                  <a:gd name="T15" fmla="*/ 22 h 67"/>
                  <a:gd name="T16" fmla="*/ 7 w 70"/>
                  <a:gd name="T17" fmla="*/ 30 h 67"/>
                  <a:gd name="T18" fmla="*/ 20 w 70"/>
                  <a:gd name="T19" fmla="*/ 30 h 67"/>
                  <a:gd name="T20" fmla="*/ 20 w 70"/>
                  <a:gd name="T21" fmla="*/ 45 h 67"/>
                  <a:gd name="T22" fmla="*/ 30 w 70"/>
                  <a:gd name="T23" fmla="*/ 45 h 67"/>
                  <a:gd name="T24" fmla="*/ 30 w 70"/>
                  <a:gd name="T25" fmla="*/ 52 h 67"/>
                  <a:gd name="T26" fmla="*/ 42 w 70"/>
                  <a:gd name="T27" fmla="*/ 60 h 67"/>
                  <a:gd name="T28" fmla="*/ 50 w 70"/>
                  <a:gd name="T29" fmla="*/ 60 h 67"/>
                  <a:gd name="T30" fmla="*/ 62 w 70"/>
                  <a:gd name="T31" fmla="*/ 67 h 67"/>
                  <a:gd name="T32" fmla="*/ 70 w 70"/>
                  <a:gd name="T33" fmla="*/ 52 h 67"/>
                  <a:gd name="T34" fmla="*/ 70 w 70"/>
                  <a:gd name="T35" fmla="*/ 52 h 67"/>
                  <a:gd name="T36" fmla="*/ 70 w 70"/>
                  <a:gd name="T3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7">
                    <a:moveTo>
                      <a:pt x="70" y="52"/>
                    </a:moveTo>
                    <a:lnTo>
                      <a:pt x="70" y="0"/>
                    </a:lnTo>
                    <a:lnTo>
                      <a:pt x="50" y="8"/>
                    </a:lnTo>
                    <a:lnTo>
                      <a:pt x="50" y="22"/>
                    </a:lnTo>
                    <a:lnTo>
                      <a:pt x="42" y="30"/>
                    </a:lnTo>
                    <a:lnTo>
                      <a:pt x="35" y="30"/>
                    </a:lnTo>
                    <a:lnTo>
                      <a:pt x="7" y="15"/>
                    </a:lnTo>
                    <a:lnTo>
                      <a:pt x="0" y="22"/>
                    </a:lnTo>
                    <a:lnTo>
                      <a:pt x="7" y="30"/>
                    </a:lnTo>
                    <a:lnTo>
                      <a:pt x="20" y="30"/>
                    </a:lnTo>
                    <a:lnTo>
                      <a:pt x="20" y="45"/>
                    </a:lnTo>
                    <a:lnTo>
                      <a:pt x="30" y="45"/>
                    </a:lnTo>
                    <a:lnTo>
                      <a:pt x="30" y="52"/>
                    </a:lnTo>
                    <a:lnTo>
                      <a:pt x="42" y="60"/>
                    </a:lnTo>
                    <a:lnTo>
                      <a:pt x="50" y="60"/>
                    </a:lnTo>
                    <a:lnTo>
                      <a:pt x="62" y="67"/>
                    </a:lnTo>
                    <a:lnTo>
                      <a:pt x="70"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1" name="Freeform 25">
                <a:extLst>
                  <a:ext uri="{FF2B5EF4-FFF2-40B4-BE49-F238E27FC236}">
                    <a16:creationId xmlns:a16="http://schemas.microsoft.com/office/drawing/2014/main" id="{E56BEAB5-D63E-4AD8-CCD6-8B189885A42B}"/>
                  </a:ext>
                </a:extLst>
              </p:cNvPr>
              <p:cNvSpPr>
                <a:spLocks/>
              </p:cNvSpPr>
              <p:nvPr/>
            </p:nvSpPr>
            <p:spPr bwMode="auto">
              <a:xfrm>
                <a:off x="1713" y="3834"/>
                <a:ext cx="55" cy="78"/>
              </a:xfrm>
              <a:custGeom>
                <a:avLst/>
                <a:gdLst>
                  <a:gd name="T0" fmla="*/ 0 w 50"/>
                  <a:gd name="T1" fmla="*/ 52 h 72"/>
                  <a:gd name="T2" fmla="*/ 0 w 50"/>
                  <a:gd name="T3" fmla="*/ 0 h 72"/>
                  <a:gd name="T4" fmla="*/ 9 w 50"/>
                  <a:gd name="T5" fmla="*/ 22 h 72"/>
                  <a:gd name="T6" fmla="*/ 35 w 50"/>
                  <a:gd name="T7" fmla="*/ 45 h 72"/>
                  <a:gd name="T8" fmla="*/ 50 w 50"/>
                  <a:gd name="T9" fmla="*/ 52 h 72"/>
                  <a:gd name="T10" fmla="*/ 44 w 50"/>
                  <a:gd name="T11" fmla="*/ 59 h 72"/>
                  <a:gd name="T12" fmla="*/ 14 w 50"/>
                  <a:gd name="T13" fmla="*/ 67 h 72"/>
                  <a:gd name="T14" fmla="*/ 9 w 50"/>
                  <a:gd name="T15" fmla="*/ 72 h 72"/>
                  <a:gd name="T16" fmla="*/ 0 w 50"/>
                  <a:gd name="T17" fmla="*/ 52 h 72"/>
                  <a:gd name="T18" fmla="*/ 0 w 50"/>
                  <a:gd name="T19" fmla="*/ 52 h 72"/>
                  <a:gd name="T20" fmla="*/ 0 w 50"/>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2">
                    <a:moveTo>
                      <a:pt x="0" y="52"/>
                    </a:moveTo>
                    <a:lnTo>
                      <a:pt x="0" y="0"/>
                    </a:lnTo>
                    <a:lnTo>
                      <a:pt x="9" y="22"/>
                    </a:lnTo>
                    <a:lnTo>
                      <a:pt x="35" y="45"/>
                    </a:lnTo>
                    <a:lnTo>
                      <a:pt x="50" y="52"/>
                    </a:lnTo>
                    <a:lnTo>
                      <a:pt x="44" y="59"/>
                    </a:lnTo>
                    <a:lnTo>
                      <a:pt x="14" y="67"/>
                    </a:lnTo>
                    <a:lnTo>
                      <a:pt x="9" y="72"/>
                    </a:lnTo>
                    <a:lnTo>
                      <a:pt x="0"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2" name="Freeform 26">
                <a:extLst>
                  <a:ext uri="{FF2B5EF4-FFF2-40B4-BE49-F238E27FC236}">
                    <a16:creationId xmlns:a16="http://schemas.microsoft.com/office/drawing/2014/main" id="{D3B6FC43-9081-36AD-CD03-8F78E35A51A4}"/>
                  </a:ext>
                </a:extLst>
              </p:cNvPr>
              <p:cNvSpPr>
                <a:spLocks/>
              </p:cNvSpPr>
              <p:nvPr/>
            </p:nvSpPr>
            <p:spPr bwMode="auto">
              <a:xfrm>
                <a:off x="1648" y="3204"/>
                <a:ext cx="292" cy="612"/>
              </a:xfrm>
              <a:custGeom>
                <a:avLst/>
                <a:gdLst>
                  <a:gd name="T0" fmla="*/ 211 w 268"/>
                  <a:gd name="T1" fmla="*/ 143 h 565"/>
                  <a:gd name="T2" fmla="*/ 268 w 268"/>
                  <a:gd name="T3" fmla="*/ 81 h 565"/>
                  <a:gd name="T4" fmla="*/ 246 w 268"/>
                  <a:gd name="T5" fmla="*/ 61 h 565"/>
                  <a:gd name="T6" fmla="*/ 233 w 268"/>
                  <a:gd name="T7" fmla="*/ 81 h 565"/>
                  <a:gd name="T8" fmla="*/ 196 w 268"/>
                  <a:gd name="T9" fmla="*/ 81 h 565"/>
                  <a:gd name="T10" fmla="*/ 204 w 268"/>
                  <a:gd name="T11" fmla="*/ 61 h 565"/>
                  <a:gd name="T12" fmla="*/ 161 w 268"/>
                  <a:gd name="T13" fmla="*/ 39 h 565"/>
                  <a:gd name="T14" fmla="*/ 126 w 268"/>
                  <a:gd name="T15" fmla="*/ 0 h 565"/>
                  <a:gd name="T16" fmla="*/ 99 w 268"/>
                  <a:gd name="T17" fmla="*/ 0 h 565"/>
                  <a:gd name="T18" fmla="*/ 77 w 268"/>
                  <a:gd name="T19" fmla="*/ 39 h 565"/>
                  <a:gd name="T20" fmla="*/ 70 w 268"/>
                  <a:gd name="T21" fmla="*/ 74 h 565"/>
                  <a:gd name="T22" fmla="*/ 43 w 268"/>
                  <a:gd name="T23" fmla="*/ 197 h 565"/>
                  <a:gd name="T24" fmla="*/ 33 w 268"/>
                  <a:gd name="T25" fmla="*/ 241 h 565"/>
                  <a:gd name="T26" fmla="*/ 22 w 268"/>
                  <a:gd name="T27" fmla="*/ 400 h 565"/>
                  <a:gd name="T28" fmla="*/ 22 w 268"/>
                  <a:gd name="T29" fmla="*/ 444 h 565"/>
                  <a:gd name="T30" fmla="*/ 12 w 268"/>
                  <a:gd name="T31" fmla="*/ 484 h 565"/>
                  <a:gd name="T32" fmla="*/ 0 w 268"/>
                  <a:gd name="T33" fmla="*/ 537 h 565"/>
                  <a:gd name="T34" fmla="*/ 12 w 268"/>
                  <a:gd name="T35" fmla="*/ 560 h 565"/>
                  <a:gd name="T36" fmla="*/ 62 w 268"/>
                  <a:gd name="T37" fmla="*/ 565 h 565"/>
                  <a:gd name="T38" fmla="*/ 70 w 268"/>
                  <a:gd name="T39" fmla="*/ 521 h 565"/>
                  <a:gd name="T40" fmla="*/ 105 w 268"/>
                  <a:gd name="T41" fmla="*/ 476 h 565"/>
                  <a:gd name="T42" fmla="*/ 99 w 268"/>
                  <a:gd name="T43" fmla="*/ 463 h 565"/>
                  <a:gd name="T44" fmla="*/ 77 w 268"/>
                  <a:gd name="T45" fmla="*/ 431 h 565"/>
                  <a:gd name="T46" fmla="*/ 105 w 268"/>
                  <a:gd name="T47" fmla="*/ 407 h 565"/>
                  <a:gd name="T48" fmla="*/ 114 w 268"/>
                  <a:gd name="T49" fmla="*/ 400 h 565"/>
                  <a:gd name="T50" fmla="*/ 121 w 268"/>
                  <a:gd name="T51" fmla="*/ 370 h 565"/>
                  <a:gd name="T52" fmla="*/ 126 w 268"/>
                  <a:gd name="T53" fmla="*/ 362 h 565"/>
                  <a:gd name="T54" fmla="*/ 114 w 268"/>
                  <a:gd name="T55" fmla="*/ 355 h 565"/>
                  <a:gd name="T56" fmla="*/ 126 w 268"/>
                  <a:gd name="T57" fmla="*/ 340 h 565"/>
                  <a:gd name="T58" fmla="*/ 156 w 268"/>
                  <a:gd name="T59" fmla="*/ 295 h 565"/>
                  <a:gd name="T60" fmla="*/ 211 w 268"/>
                  <a:gd name="T61" fmla="*/ 281 h 565"/>
                  <a:gd name="T62" fmla="*/ 224 w 268"/>
                  <a:gd name="T63" fmla="*/ 241 h 565"/>
                  <a:gd name="T64" fmla="*/ 211 w 268"/>
                  <a:gd name="T65" fmla="*/ 227 h 565"/>
                  <a:gd name="T66" fmla="*/ 196 w 268"/>
                  <a:gd name="T67" fmla="*/ 204 h 565"/>
                  <a:gd name="T68" fmla="*/ 196 w 268"/>
                  <a:gd name="T69" fmla="*/ 20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8" h="565">
                    <a:moveTo>
                      <a:pt x="196" y="204"/>
                    </a:moveTo>
                    <a:lnTo>
                      <a:pt x="211" y="143"/>
                    </a:lnTo>
                    <a:lnTo>
                      <a:pt x="246" y="96"/>
                    </a:lnTo>
                    <a:lnTo>
                      <a:pt x="268" y="81"/>
                    </a:lnTo>
                    <a:lnTo>
                      <a:pt x="255" y="61"/>
                    </a:lnTo>
                    <a:lnTo>
                      <a:pt x="246" y="61"/>
                    </a:lnTo>
                    <a:lnTo>
                      <a:pt x="246" y="74"/>
                    </a:lnTo>
                    <a:lnTo>
                      <a:pt x="233" y="81"/>
                    </a:lnTo>
                    <a:lnTo>
                      <a:pt x="224" y="96"/>
                    </a:lnTo>
                    <a:lnTo>
                      <a:pt x="196" y="81"/>
                    </a:lnTo>
                    <a:lnTo>
                      <a:pt x="204" y="69"/>
                    </a:lnTo>
                    <a:lnTo>
                      <a:pt x="204" y="61"/>
                    </a:lnTo>
                    <a:lnTo>
                      <a:pt x="191" y="39"/>
                    </a:lnTo>
                    <a:lnTo>
                      <a:pt x="161" y="39"/>
                    </a:lnTo>
                    <a:lnTo>
                      <a:pt x="147" y="16"/>
                    </a:lnTo>
                    <a:lnTo>
                      <a:pt x="126" y="0"/>
                    </a:lnTo>
                    <a:lnTo>
                      <a:pt x="121" y="16"/>
                    </a:lnTo>
                    <a:lnTo>
                      <a:pt x="99" y="0"/>
                    </a:lnTo>
                    <a:lnTo>
                      <a:pt x="77" y="24"/>
                    </a:lnTo>
                    <a:lnTo>
                      <a:pt x="77" y="39"/>
                    </a:lnTo>
                    <a:lnTo>
                      <a:pt x="62" y="42"/>
                    </a:lnTo>
                    <a:lnTo>
                      <a:pt x="70" y="74"/>
                    </a:lnTo>
                    <a:lnTo>
                      <a:pt x="33" y="158"/>
                    </a:lnTo>
                    <a:lnTo>
                      <a:pt x="43" y="197"/>
                    </a:lnTo>
                    <a:lnTo>
                      <a:pt x="33" y="227"/>
                    </a:lnTo>
                    <a:lnTo>
                      <a:pt x="33" y="241"/>
                    </a:lnTo>
                    <a:lnTo>
                      <a:pt x="27" y="249"/>
                    </a:lnTo>
                    <a:lnTo>
                      <a:pt x="22" y="400"/>
                    </a:lnTo>
                    <a:lnTo>
                      <a:pt x="27" y="400"/>
                    </a:lnTo>
                    <a:lnTo>
                      <a:pt x="22" y="444"/>
                    </a:lnTo>
                    <a:lnTo>
                      <a:pt x="12" y="469"/>
                    </a:lnTo>
                    <a:lnTo>
                      <a:pt x="12" y="484"/>
                    </a:lnTo>
                    <a:lnTo>
                      <a:pt x="0" y="515"/>
                    </a:lnTo>
                    <a:lnTo>
                      <a:pt x="0" y="537"/>
                    </a:lnTo>
                    <a:lnTo>
                      <a:pt x="12" y="530"/>
                    </a:lnTo>
                    <a:lnTo>
                      <a:pt x="12" y="560"/>
                    </a:lnTo>
                    <a:lnTo>
                      <a:pt x="22" y="565"/>
                    </a:lnTo>
                    <a:lnTo>
                      <a:pt x="62" y="565"/>
                    </a:lnTo>
                    <a:lnTo>
                      <a:pt x="55" y="537"/>
                    </a:lnTo>
                    <a:lnTo>
                      <a:pt x="70" y="521"/>
                    </a:lnTo>
                    <a:lnTo>
                      <a:pt x="77" y="491"/>
                    </a:lnTo>
                    <a:lnTo>
                      <a:pt x="105" y="476"/>
                    </a:lnTo>
                    <a:lnTo>
                      <a:pt x="105" y="463"/>
                    </a:lnTo>
                    <a:lnTo>
                      <a:pt x="99" y="463"/>
                    </a:lnTo>
                    <a:lnTo>
                      <a:pt x="77" y="439"/>
                    </a:lnTo>
                    <a:lnTo>
                      <a:pt x="77" y="431"/>
                    </a:lnTo>
                    <a:lnTo>
                      <a:pt x="85" y="416"/>
                    </a:lnTo>
                    <a:lnTo>
                      <a:pt x="105" y="407"/>
                    </a:lnTo>
                    <a:lnTo>
                      <a:pt x="105" y="400"/>
                    </a:lnTo>
                    <a:lnTo>
                      <a:pt x="114" y="400"/>
                    </a:lnTo>
                    <a:lnTo>
                      <a:pt x="114" y="387"/>
                    </a:lnTo>
                    <a:lnTo>
                      <a:pt x="121" y="370"/>
                    </a:lnTo>
                    <a:lnTo>
                      <a:pt x="121" y="362"/>
                    </a:lnTo>
                    <a:lnTo>
                      <a:pt x="126" y="362"/>
                    </a:lnTo>
                    <a:lnTo>
                      <a:pt x="126" y="355"/>
                    </a:lnTo>
                    <a:lnTo>
                      <a:pt x="114" y="355"/>
                    </a:lnTo>
                    <a:lnTo>
                      <a:pt x="114" y="325"/>
                    </a:lnTo>
                    <a:lnTo>
                      <a:pt x="126" y="340"/>
                    </a:lnTo>
                    <a:lnTo>
                      <a:pt x="147" y="325"/>
                    </a:lnTo>
                    <a:lnTo>
                      <a:pt x="156" y="295"/>
                    </a:lnTo>
                    <a:lnTo>
                      <a:pt x="147" y="286"/>
                    </a:lnTo>
                    <a:lnTo>
                      <a:pt x="211" y="281"/>
                    </a:lnTo>
                    <a:lnTo>
                      <a:pt x="224" y="249"/>
                    </a:lnTo>
                    <a:lnTo>
                      <a:pt x="224" y="241"/>
                    </a:lnTo>
                    <a:lnTo>
                      <a:pt x="211" y="234"/>
                    </a:lnTo>
                    <a:lnTo>
                      <a:pt x="211" y="227"/>
                    </a:lnTo>
                    <a:lnTo>
                      <a:pt x="196" y="219"/>
                    </a:lnTo>
                    <a:lnTo>
                      <a:pt x="196" y="2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3" name="Freeform 27">
                <a:extLst>
                  <a:ext uri="{FF2B5EF4-FFF2-40B4-BE49-F238E27FC236}">
                    <a16:creationId xmlns:a16="http://schemas.microsoft.com/office/drawing/2014/main" id="{A2AD21C8-3146-E8A0-6DC6-C656735FB7B8}"/>
                  </a:ext>
                </a:extLst>
              </p:cNvPr>
              <p:cNvSpPr>
                <a:spLocks/>
              </p:cNvSpPr>
              <p:nvPr/>
            </p:nvSpPr>
            <p:spPr bwMode="auto">
              <a:xfrm>
                <a:off x="1420" y="2566"/>
                <a:ext cx="26" cy="31"/>
              </a:xfrm>
              <a:custGeom>
                <a:avLst/>
                <a:gdLst>
                  <a:gd name="T0" fmla="*/ 0 w 24"/>
                  <a:gd name="T1" fmla="*/ 29 h 29"/>
                  <a:gd name="T2" fmla="*/ 24 w 24"/>
                  <a:gd name="T3" fmla="*/ 29 h 29"/>
                  <a:gd name="T4" fmla="*/ 24 w 24"/>
                  <a:gd name="T5" fmla="*/ 0 h 29"/>
                  <a:gd name="T6" fmla="*/ 0 w 24"/>
                  <a:gd name="T7" fmla="*/ 5 h 29"/>
                  <a:gd name="T8" fmla="*/ 0 w 24"/>
                  <a:gd name="T9" fmla="*/ 29 h 29"/>
                  <a:gd name="T10" fmla="*/ 0 w 24"/>
                  <a:gd name="T11" fmla="*/ 29 h 29"/>
                  <a:gd name="T12" fmla="*/ 0 w 24"/>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0" y="29"/>
                    </a:moveTo>
                    <a:lnTo>
                      <a:pt x="24" y="29"/>
                    </a:lnTo>
                    <a:lnTo>
                      <a:pt x="24" y="0"/>
                    </a:lnTo>
                    <a:lnTo>
                      <a:pt x="0" y="5"/>
                    </a:lnTo>
                    <a:lnTo>
                      <a:pt x="0" y="2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4" name="Freeform 28">
                <a:extLst>
                  <a:ext uri="{FF2B5EF4-FFF2-40B4-BE49-F238E27FC236}">
                    <a16:creationId xmlns:a16="http://schemas.microsoft.com/office/drawing/2014/main" id="{225B64A2-E01D-7B66-39BD-53EDB215DA02}"/>
                  </a:ext>
                </a:extLst>
              </p:cNvPr>
              <p:cNvSpPr>
                <a:spLocks/>
              </p:cNvSpPr>
              <p:nvPr/>
            </p:nvSpPr>
            <p:spPr bwMode="auto">
              <a:xfrm>
                <a:off x="1373" y="2568"/>
                <a:ext cx="57" cy="71"/>
              </a:xfrm>
              <a:custGeom>
                <a:avLst/>
                <a:gdLst>
                  <a:gd name="T0" fmla="*/ 43 w 52"/>
                  <a:gd name="T1" fmla="*/ 25 h 66"/>
                  <a:gd name="T2" fmla="*/ 52 w 52"/>
                  <a:gd name="T3" fmla="*/ 39 h 66"/>
                  <a:gd name="T4" fmla="*/ 27 w 52"/>
                  <a:gd name="T5" fmla="*/ 56 h 66"/>
                  <a:gd name="T6" fmla="*/ 22 w 52"/>
                  <a:gd name="T7" fmla="*/ 66 h 66"/>
                  <a:gd name="T8" fmla="*/ 0 w 52"/>
                  <a:gd name="T9" fmla="*/ 56 h 66"/>
                  <a:gd name="T10" fmla="*/ 7 w 52"/>
                  <a:gd name="T11" fmla="*/ 25 h 66"/>
                  <a:gd name="T12" fmla="*/ 22 w 52"/>
                  <a:gd name="T13" fmla="*/ 25 h 66"/>
                  <a:gd name="T14" fmla="*/ 7 w 52"/>
                  <a:gd name="T15" fmla="*/ 10 h 66"/>
                  <a:gd name="T16" fmla="*/ 13 w 52"/>
                  <a:gd name="T17" fmla="*/ 0 h 66"/>
                  <a:gd name="T18" fmla="*/ 43 w 52"/>
                  <a:gd name="T19" fmla="*/ 0 h 66"/>
                  <a:gd name="T20" fmla="*/ 43 w 52"/>
                  <a:gd name="T21" fmla="*/ 25 h 66"/>
                  <a:gd name="T22" fmla="*/ 43 w 52"/>
                  <a:gd name="T23" fmla="*/ 25 h 66"/>
                  <a:gd name="T24" fmla="*/ 43 w 52"/>
                  <a:gd name="T2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6">
                    <a:moveTo>
                      <a:pt x="43" y="25"/>
                    </a:moveTo>
                    <a:lnTo>
                      <a:pt x="52" y="39"/>
                    </a:lnTo>
                    <a:lnTo>
                      <a:pt x="27" y="56"/>
                    </a:lnTo>
                    <a:lnTo>
                      <a:pt x="22" y="66"/>
                    </a:lnTo>
                    <a:lnTo>
                      <a:pt x="0" y="56"/>
                    </a:lnTo>
                    <a:lnTo>
                      <a:pt x="7" y="25"/>
                    </a:lnTo>
                    <a:lnTo>
                      <a:pt x="22" y="25"/>
                    </a:lnTo>
                    <a:lnTo>
                      <a:pt x="7" y="10"/>
                    </a:lnTo>
                    <a:lnTo>
                      <a:pt x="13" y="0"/>
                    </a:lnTo>
                    <a:lnTo>
                      <a:pt x="43" y="0"/>
                    </a:lnTo>
                    <a:lnTo>
                      <a:pt x="43"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5" name="Freeform 29">
                <a:extLst>
                  <a:ext uri="{FF2B5EF4-FFF2-40B4-BE49-F238E27FC236}">
                    <a16:creationId xmlns:a16="http://schemas.microsoft.com/office/drawing/2014/main" id="{1BEB141E-A543-AF65-C6CF-6C78C3917953}"/>
                  </a:ext>
                </a:extLst>
              </p:cNvPr>
              <p:cNvSpPr>
                <a:spLocks/>
              </p:cNvSpPr>
              <p:nvPr/>
            </p:nvSpPr>
            <p:spPr bwMode="auto">
              <a:xfrm>
                <a:off x="1404" y="2608"/>
                <a:ext cx="91" cy="37"/>
              </a:xfrm>
              <a:custGeom>
                <a:avLst/>
                <a:gdLst>
                  <a:gd name="T0" fmla="*/ 22 w 84"/>
                  <a:gd name="T1" fmla="*/ 0 h 34"/>
                  <a:gd name="T2" fmla="*/ 64 w 84"/>
                  <a:gd name="T3" fmla="*/ 0 h 34"/>
                  <a:gd name="T4" fmla="*/ 84 w 84"/>
                  <a:gd name="T5" fmla="*/ 8 h 34"/>
                  <a:gd name="T6" fmla="*/ 39 w 84"/>
                  <a:gd name="T7" fmla="*/ 34 h 34"/>
                  <a:gd name="T8" fmla="*/ 31 w 84"/>
                  <a:gd name="T9" fmla="*/ 34 h 34"/>
                  <a:gd name="T10" fmla="*/ 31 w 84"/>
                  <a:gd name="T11" fmla="*/ 29 h 34"/>
                  <a:gd name="T12" fmla="*/ 0 w 84"/>
                  <a:gd name="T13" fmla="*/ 17 h 34"/>
                  <a:gd name="T14" fmla="*/ 22 w 84"/>
                  <a:gd name="T15" fmla="*/ 0 h 34"/>
                  <a:gd name="T16" fmla="*/ 22 w 84"/>
                  <a:gd name="T17" fmla="*/ 0 h 34"/>
                  <a:gd name="T18" fmla="*/ 22 w 8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4">
                    <a:moveTo>
                      <a:pt x="22" y="0"/>
                    </a:moveTo>
                    <a:lnTo>
                      <a:pt x="64" y="0"/>
                    </a:lnTo>
                    <a:lnTo>
                      <a:pt x="84" y="8"/>
                    </a:lnTo>
                    <a:lnTo>
                      <a:pt x="39" y="34"/>
                    </a:lnTo>
                    <a:lnTo>
                      <a:pt x="31" y="34"/>
                    </a:lnTo>
                    <a:lnTo>
                      <a:pt x="31" y="29"/>
                    </a:lnTo>
                    <a:lnTo>
                      <a:pt x="0" y="17"/>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6" name="Freeform 30">
                <a:extLst>
                  <a:ext uri="{FF2B5EF4-FFF2-40B4-BE49-F238E27FC236}">
                    <a16:creationId xmlns:a16="http://schemas.microsoft.com/office/drawing/2014/main" id="{175F9E19-4718-32AB-6FFE-7FA38E99144A}"/>
                  </a:ext>
                </a:extLst>
              </p:cNvPr>
              <p:cNvSpPr>
                <a:spLocks/>
              </p:cNvSpPr>
              <p:nvPr/>
            </p:nvSpPr>
            <p:spPr bwMode="auto">
              <a:xfrm>
                <a:off x="1397" y="2626"/>
                <a:ext cx="40" cy="29"/>
              </a:xfrm>
              <a:custGeom>
                <a:avLst/>
                <a:gdLst>
                  <a:gd name="T0" fmla="*/ 8 w 37"/>
                  <a:gd name="T1" fmla="*/ 0 h 27"/>
                  <a:gd name="T2" fmla="*/ 0 w 37"/>
                  <a:gd name="T3" fmla="*/ 15 h 27"/>
                  <a:gd name="T4" fmla="*/ 8 w 37"/>
                  <a:gd name="T5" fmla="*/ 27 h 27"/>
                  <a:gd name="T6" fmla="*/ 37 w 37"/>
                  <a:gd name="T7" fmla="*/ 27 h 27"/>
                  <a:gd name="T8" fmla="*/ 37 w 37"/>
                  <a:gd name="T9" fmla="*/ 15 h 27"/>
                  <a:gd name="T10" fmla="*/ 8 w 37"/>
                  <a:gd name="T11" fmla="*/ 0 h 27"/>
                  <a:gd name="T12" fmla="*/ 8 w 37"/>
                  <a:gd name="T13" fmla="*/ 0 h 27"/>
                  <a:gd name="T14" fmla="*/ 8 w 37"/>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0"/>
                    </a:moveTo>
                    <a:lnTo>
                      <a:pt x="0" y="15"/>
                    </a:lnTo>
                    <a:lnTo>
                      <a:pt x="8" y="27"/>
                    </a:lnTo>
                    <a:lnTo>
                      <a:pt x="37" y="27"/>
                    </a:lnTo>
                    <a:lnTo>
                      <a:pt x="37" y="15"/>
                    </a:lnTo>
                    <a:lnTo>
                      <a:pt x="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7" name="Freeform 31">
                <a:extLst>
                  <a:ext uri="{FF2B5EF4-FFF2-40B4-BE49-F238E27FC236}">
                    <a16:creationId xmlns:a16="http://schemas.microsoft.com/office/drawing/2014/main" id="{2E8A17F7-43E9-83F8-E74E-F11B65FCC5D1}"/>
                  </a:ext>
                </a:extLst>
              </p:cNvPr>
              <p:cNvSpPr>
                <a:spLocks/>
              </p:cNvSpPr>
              <p:nvPr/>
            </p:nvSpPr>
            <p:spPr bwMode="auto">
              <a:xfrm>
                <a:off x="1446" y="2621"/>
                <a:ext cx="49" cy="72"/>
              </a:xfrm>
              <a:custGeom>
                <a:avLst/>
                <a:gdLst>
                  <a:gd name="T0" fmla="*/ 45 w 45"/>
                  <a:gd name="T1" fmla="*/ 0 h 67"/>
                  <a:gd name="T2" fmla="*/ 38 w 45"/>
                  <a:gd name="T3" fmla="*/ 54 h 67"/>
                  <a:gd name="T4" fmla="*/ 45 w 45"/>
                  <a:gd name="T5" fmla="*/ 67 h 67"/>
                  <a:gd name="T6" fmla="*/ 38 w 45"/>
                  <a:gd name="T7" fmla="*/ 67 h 67"/>
                  <a:gd name="T8" fmla="*/ 0 w 45"/>
                  <a:gd name="T9" fmla="*/ 40 h 67"/>
                  <a:gd name="T10" fmla="*/ 0 w 45"/>
                  <a:gd name="T11" fmla="*/ 23 h 67"/>
                  <a:gd name="T12" fmla="*/ 45 w 45"/>
                  <a:gd name="T13" fmla="*/ 0 h 67"/>
                  <a:gd name="T14" fmla="*/ 45 w 45"/>
                  <a:gd name="T15" fmla="*/ 0 h 67"/>
                  <a:gd name="T16" fmla="*/ 45 w 4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7">
                    <a:moveTo>
                      <a:pt x="45" y="0"/>
                    </a:moveTo>
                    <a:lnTo>
                      <a:pt x="38" y="54"/>
                    </a:lnTo>
                    <a:lnTo>
                      <a:pt x="45" y="67"/>
                    </a:lnTo>
                    <a:lnTo>
                      <a:pt x="38" y="67"/>
                    </a:lnTo>
                    <a:lnTo>
                      <a:pt x="0" y="40"/>
                    </a:lnTo>
                    <a:lnTo>
                      <a:pt x="0" y="23"/>
                    </a:lnTo>
                    <a:lnTo>
                      <a:pt x="45"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8" name="Freeform 32">
                <a:extLst>
                  <a:ext uri="{FF2B5EF4-FFF2-40B4-BE49-F238E27FC236}">
                    <a16:creationId xmlns:a16="http://schemas.microsoft.com/office/drawing/2014/main" id="{DBD9624B-F98E-EE9A-9401-667E7B455881}"/>
                  </a:ext>
                </a:extLst>
              </p:cNvPr>
              <p:cNvSpPr>
                <a:spLocks/>
              </p:cNvSpPr>
              <p:nvPr/>
            </p:nvSpPr>
            <p:spPr bwMode="auto">
              <a:xfrm>
                <a:off x="1466" y="2679"/>
                <a:ext cx="42" cy="47"/>
              </a:xfrm>
              <a:custGeom>
                <a:avLst/>
                <a:gdLst>
                  <a:gd name="T0" fmla="*/ 39 w 39"/>
                  <a:gd name="T1" fmla="*/ 43 h 43"/>
                  <a:gd name="T2" fmla="*/ 39 w 39"/>
                  <a:gd name="T3" fmla="*/ 28 h 43"/>
                  <a:gd name="T4" fmla="*/ 29 w 39"/>
                  <a:gd name="T5" fmla="*/ 20 h 43"/>
                  <a:gd name="T6" fmla="*/ 29 w 39"/>
                  <a:gd name="T7" fmla="*/ 13 h 43"/>
                  <a:gd name="T8" fmla="*/ 24 w 39"/>
                  <a:gd name="T9" fmla="*/ 13 h 43"/>
                  <a:gd name="T10" fmla="*/ 0 w 39"/>
                  <a:gd name="T11" fmla="*/ 0 h 43"/>
                  <a:gd name="T12" fmla="*/ 0 w 39"/>
                  <a:gd name="T13" fmla="*/ 20 h 43"/>
                  <a:gd name="T14" fmla="*/ 7 w 39"/>
                  <a:gd name="T15" fmla="*/ 28 h 43"/>
                  <a:gd name="T16" fmla="*/ 17 w 39"/>
                  <a:gd name="T17" fmla="*/ 20 h 43"/>
                  <a:gd name="T18" fmla="*/ 24 w 39"/>
                  <a:gd name="T19" fmla="*/ 35 h 43"/>
                  <a:gd name="T20" fmla="*/ 39 w 39"/>
                  <a:gd name="T21" fmla="*/ 43 h 43"/>
                  <a:gd name="T22" fmla="*/ 39 w 39"/>
                  <a:gd name="T23" fmla="*/ 43 h 43"/>
                  <a:gd name="T24" fmla="*/ 39 w 39"/>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3">
                    <a:moveTo>
                      <a:pt x="39" y="43"/>
                    </a:moveTo>
                    <a:lnTo>
                      <a:pt x="39" y="28"/>
                    </a:lnTo>
                    <a:lnTo>
                      <a:pt x="29" y="20"/>
                    </a:lnTo>
                    <a:lnTo>
                      <a:pt x="29" y="13"/>
                    </a:lnTo>
                    <a:lnTo>
                      <a:pt x="24" y="13"/>
                    </a:lnTo>
                    <a:lnTo>
                      <a:pt x="0" y="0"/>
                    </a:lnTo>
                    <a:lnTo>
                      <a:pt x="0" y="20"/>
                    </a:lnTo>
                    <a:lnTo>
                      <a:pt x="7" y="28"/>
                    </a:lnTo>
                    <a:lnTo>
                      <a:pt x="17" y="20"/>
                    </a:lnTo>
                    <a:lnTo>
                      <a:pt x="24" y="35"/>
                    </a:lnTo>
                    <a:lnTo>
                      <a:pt x="39"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9" name="Freeform 33">
                <a:extLst>
                  <a:ext uri="{FF2B5EF4-FFF2-40B4-BE49-F238E27FC236}">
                    <a16:creationId xmlns:a16="http://schemas.microsoft.com/office/drawing/2014/main" id="{0CAF6AD2-300D-0BA4-3430-A1439F9C5518}"/>
                  </a:ext>
                </a:extLst>
              </p:cNvPr>
              <p:cNvSpPr>
                <a:spLocks/>
              </p:cNvSpPr>
              <p:nvPr/>
            </p:nvSpPr>
            <p:spPr bwMode="auto">
              <a:xfrm>
                <a:off x="1508" y="2710"/>
                <a:ext cx="84" cy="37"/>
              </a:xfrm>
              <a:custGeom>
                <a:avLst/>
                <a:gdLst>
                  <a:gd name="T0" fmla="*/ 0 w 77"/>
                  <a:gd name="T1" fmla="*/ 15 h 35"/>
                  <a:gd name="T2" fmla="*/ 32 w 77"/>
                  <a:gd name="T3" fmla="*/ 27 h 35"/>
                  <a:gd name="T4" fmla="*/ 32 w 77"/>
                  <a:gd name="T5" fmla="*/ 35 h 35"/>
                  <a:gd name="T6" fmla="*/ 38 w 77"/>
                  <a:gd name="T7" fmla="*/ 27 h 35"/>
                  <a:gd name="T8" fmla="*/ 70 w 77"/>
                  <a:gd name="T9" fmla="*/ 35 h 35"/>
                  <a:gd name="T10" fmla="*/ 77 w 77"/>
                  <a:gd name="T11" fmla="*/ 22 h 35"/>
                  <a:gd name="T12" fmla="*/ 48 w 77"/>
                  <a:gd name="T13" fmla="*/ 0 h 35"/>
                  <a:gd name="T14" fmla="*/ 25 w 77"/>
                  <a:gd name="T15" fmla="*/ 5 h 35"/>
                  <a:gd name="T16" fmla="*/ 17 w 77"/>
                  <a:gd name="T17" fmla="*/ 5 h 35"/>
                  <a:gd name="T18" fmla="*/ 0 w 77"/>
                  <a:gd name="T19" fmla="*/ 0 h 35"/>
                  <a:gd name="T20" fmla="*/ 0 w 77"/>
                  <a:gd name="T21" fmla="*/ 15 h 35"/>
                  <a:gd name="T22" fmla="*/ 0 w 77"/>
                  <a:gd name="T23"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5">
                    <a:moveTo>
                      <a:pt x="0" y="15"/>
                    </a:moveTo>
                    <a:lnTo>
                      <a:pt x="32" y="27"/>
                    </a:lnTo>
                    <a:lnTo>
                      <a:pt x="32" y="35"/>
                    </a:lnTo>
                    <a:lnTo>
                      <a:pt x="38" y="27"/>
                    </a:lnTo>
                    <a:lnTo>
                      <a:pt x="70" y="35"/>
                    </a:lnTo>
                    <a:lnTo>
                      <a:pt x="77" y="22"/>
                    </a:lnTo>
                    <a:lnTo>
                      <a:pt x="48" y="0"/>
                    </a:lnTo>
                    <a:lnTo>
                      <a:pt x="25" y="5"/>
                    </a:lnTo>
                    <a:lnTo>
                      <a:pt x="17" y="5"/>
                    </a:lnTo>
                    <a:lnTo>
                      <a:pt x="0"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0" name="Freeform 34">
                <a:extLst>
                  <a:ext uri="{FF2B5EF4-FFF2-40B4-BE49-F238E27FC236}">
                    <a16:creationId xmlns:a16="http://schemas.microsoft.com/office/drawing/2014/main" id="{A147671A-791A-4FDB-5C52-EB43254DC5A7}"/>
                  </a:ext>
                </a:extLst>
              </p:cNvPr>
              <p:cNvSpPr>
                <a:spLocks/>
              </p:cNvSpPr>
              <p:nvPr/>
            </p:nvSpPr>
            <p:spPr bwMode="auto">
              <a:xfrm>
                <a:off x="1570" y="2661"/>
                <a:ext cx="162" cy="262"/>
              </a:xfrm>
              <a:custGeom>
                <a:avLst/>
                <a:gdLst>
                  <a:gd name="T0" fmla="*/ 115 w 149"/>
                  <a:gd name="T1" fmla="*/ 242 h 242"/>
                  <a:gd name="T2" fmla="*/ 129 w 149"/>
                  <a:gd name="T3" fmla="*/ 207 h 242"/>
                  <a:gd name="T4" fmla="*/ 115 w 149"/>
                  <a:gd name="T5" fmla="*/ 176 h 242"/>
                  <a:gd name="T6" fmla="*/ 129 w 149"/>
                  <a:gd name="T7" fmla="*/ 176 h 242"/>
                  <a:gd name="T8" fmla="*/ 115 w 149"/>
                  <a:gd name="T9" fmla="*/ 168 h 242"/>
                  <a:gd name="T10" fmla="*/ 115 w 149"/>
                  <a:gd name="T11" fmla="*/ 159 h 242"/>
                  <a:gd name="T12" fmla="*/ 149 w 149"/>
                  <a:gd name="T13" fmla="*/ 159 h 242"/>
                  <a:gd name="T14" fmla="*/ 149 w 149"/>
                  <a:gd name="T15" fmla="*/ 138 h 242"/>
                  <a:gd name="T16" fmla="*/ 142 w 149"/>
                  <a:gd name="T17" fmla="*/ 122 h 242"/>
                  <a:gd name="T18" fmla="*/ 149 w 149"/>
                  <a:gd name="T19" fmla="*/ 92 h 242"/>
                  <a:gd name="T20" fmla="*/ 129 w 149"/>
                  <a:gd name="T21" fmla="*/ 92 h 242"/>
                  <a:gd name="T22" fmla="*/ 115 w 149"/>
                  <a:gd name="T23" fmla="*/ 84 h 242"/>
                  <a:gd name="T24" fmla="*/ 95 w 149"/>
                  <a:gd name="T25" fmla="*/ 84 h 242"/>
                  <a:gd name="T26" fmla="*/ 85 w 149"/>
                  <a:gd name="T27" fmla="*/ 77 h 242"/>
                  <a:gd name="T28" fmla="*/ 85 w 149"/>
                  <a:gd name="T29" fmla="*/ 62 h 242"/>
                  <a:gd name="T30" fmla="*/ 74 w 149"/>
                  <a:gd name="T31" fmla="*/ 47 h 242"/>
                  <a:gd name="T32" fmla="*/ 100 w 149"/>
                  <a:gd name="T33" fmla="*/ 10 h 242"/>
                  <a:gd name="T34" fmla="*/ 95 w 149"/>
                  <a:gd name="T35" fmla="*/ 0 h 242"/>
                  <a:gd name="T36" fmla="*/ 50 w 149"/>
                  <a:gd name="T37" fmla="*/ 30 h 242"/>
                  <a:gd name="T38" fmla="*/ 43 w 149"/>
                  <a:gd name="T39" fmla="*/ 47 h 242"/>
                  <a:gd name="T40" fmla="*/ 22 w 149"/>
                  <a:gd name="T41" fmla="*/ 54 h 242"/>
                  <a:gd name="T42" fmla="*/ 23 w 149"/>
                  <a:gd name="T43" fmla="*/ 60 h 242"/>
                  <a:gd name="T44" fmla="*/ 22 w 149"/>
                  <a:gd name="T45" fmla="*/ 64 h 242"/>
                  <a:gd name="T46" fmla="*/ 22 w 149"/>
                  <a:gd name="T47" fmla="*/ 62 h 242"/>
                  <a:gd name="T48" fmla="*/ 15 w 149"/>
                  <a:gd name="T49" fmla="*/ 77 h 242"/>
                  <a:gd name="T50" fmla="*/ 15 w 149"/>
                  <a:gd name="T51" fmla="*/ 129 h 242"/>
                  <a:gd name="T52" fmla="*/ 22 w 149"/>
                  <a:gd name="T53" fmla="*/ 129 h 242"/>
                  <a:gd name="T54" fmla="*/ 15 w 149"/>
                  <a:gd name="T55" fmla="*/ 153 h 242"/>
                  <a:gd name="T56" fmla="*/ 10 w 149"/>
                  <a:gd name="T57" fmla="*/ 153 h 242"/>
                  <a:gd name="T58" fmla="*/ 10 w 149"/>
                  <a:gd name="T59" fmla="*/ 159 h 242"/>
                  <a:gd name="T60" fmla="*/ 0 w 149"/>
                  <a:gd name="T61" fmla="*/ 159 h 242"/>
                  <a:gd name="T62" fmla="*/ 0 w 149"/>
                  <a:gd name="T63" fmla="*/ 168 h 242"/>
                  <a:gd name="T64" fmla="*/ 22 w 149"/>
                  <a:gd name="T65" fmla="*/ 185 h 242"/>
                  <a:gd name="T66" fmla="*/ 43 w 149"/>
                  <a:gd name="T67" fmla="*/ 176 h 242"/>
                  <a:gd name="T68" fmla="*/ 74 w 149"/>
                  <a:gd name="T69" fmla="*/ 222 h 242"/>
                  <a:gd name="T70" fmla="*/ 107 w 149"/>
                  <a:gd name="T71" fmla="*/ 215 h 242"/>
                  <a:gd name="T72" fmla="*/ 115 w 149"/>
                  <a:gd name="T73" fmla="*/ 222 h 242"/>
                  <a:gd name="T74" fmla="*/ 115 w 149"/>
                  <a:gd name="T75" fmla="*/ 227 h 242"/>
                  <a:gd name="T76" fmla="*/ 107 w 149"/>
                  <a:gd name="T77" fmla="*/ 227 h 242"/>
                  <a:gd name="T78" fmla="*/ 115 w 149"/>
                  <a:gd name="T79" fmla="*/ 242 h 242"/>
                  <a:gd name="T80" fmla="*/ 115 w 149"/>
                  <a:gd name="T81" fmla="*/ 242 h 242"/>
                  <a:gd name="T82" fmla="*/ 115 w 149"/>
                  <a:gd name="T8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42">
                    <a:moveTo>
                      <a:pt x="115" y="242"/>
                    </a:moveTo>
                    <a:lnTo>
                      <a:pt x="129" y="207"/>
                    </a:lnTo>
                    <a:lnTo>
                      <a:pt x="115" y="176"/>
                    </a:lnTo>
                    <a:lnTo>
                      <a:pt x="129" y="176"/>
                    </a:lnTo>
                    <a:lnTo>
                      <a:pt x="115" y="168"/>
                    </a:lnTo>
                    <a:lnTo>
                      <a:pt x="115" y="159"/>
                    </a:lnTo>
                    <a:lnTo>
                      <a:pt x="149" y="159"/>
                    </a:lnTo>
                    <a:lnTo>
                      <a:pt x="149" y="138"/>
                    </a:lnTo>
                    <a:lnTo>
                      <a:pt x="142" y="122"/>
                    </a:lnTo>
                    <a:lnTo>
                      <a:pt x="149" y="92"/>
                    </a:lnTo>
                    <a:lnTo>
                      <a:pt x="129" y="92"/>
                    </a:lnTo>
                    <a:lnTo>
                      <a:pt x="115" y="84"/>
                    </a:lnTo>
                    <a:lnTo>
                      <a:pt x="95" y="84"/>
                    </a:lnTo>
                    <a:lnTo>
                      <a:pt x="85" y="77"/>
                    </a:lnTo>
                    <a:lnTo>
                      <a:pt x="85" y="62"/>
                    </a:lnTo>
                    <a:lnTo>
                      <a:pt x="74" y="47"/>
                    </a:lnTo>
                    <a:lnTo>
                      <a:pt x="100" y="10"/>
                    </a:lnTo>
                    <a:lnTo>
                      <a:pt x="95" y="0"/>
                    </a:lnTo>
                    <a:lnTo>
                      <a:pt x="50" y="30"/>
                    </a:lnTo>
                    <a:lnTo>
                      <a:pt x="43" y="47"/>
                    </a:lnTo>
                    <a:lnTo>
                      <a:pt x="22" y="54"/>
                    </a:lnTo>
                    <a:lnTo>
                      <a:pt x="23" y="60"/>
                    </a:lnTo>
                    <a:lnTo>
                      <a:pt x="22" y="64"/>
                    </a:lnTo>
                    <a:lnTo>
                      <a:pt x="22" y="62"/>
                    </a:lnTo>
                    <a:lnTo>
                      <a:pt x="15" y="77"/>
                    </a:lnTo>
                    <a:lnTo>
                      <a:pt x="15" y="129"/>
                    </a:lnTo>
                    <a:lnTo>
                      <a:pt x="22" y="129"/>
                    </a:lnTo>
                    <a:lnTo>
                      <a:pt x="15" y="153"/>
                    </a:lnTo>
                    <a:lnTo>
                      <a:pt x="10" y="153"/>
                    </a:lnTo>
                    <a:lnTo>
                      <a:pt x="10" y="159"/>
                    </a:lnTo>
                    <a:lnTo>
                      <a:pt x="0" y="159"/>
                    </a:lnTo>
                    <a:lnTo>
                      <a:pt x="0" y="168"/>
                    </a:lnTo>
                    <a:lnTo>
                      <a:pt x="22" y="185"/>
                    </a:lnTo>
                    <a:lnTo>
                      <a:pt x="43" y="176"/>
                    </a:lnTo>
                    <a:lnTo>
                      <a:pt x="74" y="222"/>
                    </a:lnTo>
                    <a:lnTo>
                      <a:pt x="107" y="215"/>
                    </a:lnTo>
                    <a:lnTo>
                      <a:pt x="115" y="222"/>
                    </a:lnTo>
                    <a:lnTo>
                      <a:pt x="115" y="227"/>
                    </a:lnTo>
                    <a:lnTo>
                      <a:pt x="107" y="227"/>
                    </a:lnTo>
                    <a:lnTo>
                      <a:pt x="115" y="2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1" name="Freeform 35">
                <a:extLst>
                  <a:ext uri="{FF2B5EF4-FFF2-40B4-BE49-F238E27FC236}">
                    <a16:creationId xmlns:a16="http://schemas.microsoft.com/office/drawing/2014/main" id="{3E356B41-FC36-B58B-8885-4BB2B3761A82}"/>
                  </a:ext>
                </a:extLst>
              </p:cNvPr>
              <p:cNvSpPr>
                <a:spLocks/>
              </p:cNvSpPr>
              <p:nvPr/>
            </p:nvSpPr>
            <p:spPr bwMode="auto">
              <a:xfrm>
                <a:off x="1538" y="2841"/>
                <a:ext cx="84" cy="98"/>
              </a:xfrm>
              <a:custGeom>
                <a:avLst/>
                <a:gdLst>
                  <a:gd name="T0" fmla="*/ 77 w 77"/>
                  <a:gd name="T1" fmla="*/ 15 h 91"/>
                  <a:gd name="T2" fmla="*/ 71 w 77"/>
                  <a:gd name="T3" fmla="*/ 9 h 91"/>
                  <a:gd name="T4" fmla="*/ 49 w 77"/>
                  <a:gd name="T5" fmla="*/ 15 h 91"/>
                  <a:gd name="T6" fmla="*/ 27 w 77"/>
                  <a:gd name="T7" fmla="*/ 0 h 91"/>
                  <a:gd name="T8" fmla="*/ 5 w 77"/>
                  <a:gd name="T9" fmla="*/ 9 h 91"/>
                  <a:gd name="T10" fmla="*/ 5 w 77"/>
                  <a:gd name="T11" fmla="*/ 15 h 91"/>
                  <a:gd name="T12" fmla="*/ 0 w 77"/>
                  <a:gd name="T13" fmla="*/ 30 h 91"/>
                  <a:gd name="T14" fmla="*/ 0 w 77"/>
                  <a:gd name="T15" fmla="*/ 46 h 91"/>
                  <a:gd name="T16" fmla="*/ 5 w 77"/>
                  <a:gd name="T17" fmla="*/ 59 h 91"/>
                  <a:gd name="T18" fmla="*/ 5 w 77"/>
                  <a:gd name="T19" fmla="*/ 54 h 91"/>
                  <a:gd name="T20" fmla="*/ 14 w 77"/>
                  <a:gd name="T21" fmla="*/ 54 h 91"/>
                  <a:gd name="T22" fmla="*/ 5 w 77"/>
                  <a:gd name="T23" fmla="*/ 59 h 91"/>
                  <a:gd name="T24" fmla="*/ 0 w 77"/>
                  <a:gd name="T25" fmla="*/ 83 h 91"/>
                  <a:gd name="T26" fmla="*/ 14 w 77"/>
                  <a:gd name="T27" fmla="*/ 91 h 91"/>
                  <a:gd name="T28" fmla="*/ 42 w 77"/>
                  <a:gd name="T29" fmla="*/ 59 h 91"/>
                  <a:gd name="T30" fmla="*/ 71 w 77"/>
                  <a:gd name="T31" fmla="*/ 46 h 91"/>
                  <a:gd name="T32" fmla="*/ 77 w 77"/>
                  <a:gd name="T33" fmla="*/ 30 h 91"/>
                  <a:gd name="T34" fmla="*/ 71 w 77"/>
                  <a:gd name="T35" fmla="*/ 15 h 91"/>
                  <a:gd name="T36" fmla="*/ 77 w 77"/>
                  <a:gd name="T37" fmla="*/ 15 h 91"/>
                  <a:gd name="T38" fmla="*/ 77 w 77"/>
                  <a:gd name="T39" fmla="*/ 1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91">
                    <a:moveTo>
                      <a:pt x="77" y="15"/>
                    </a:moveTo>
                    <a:lnTo>
                      <a:pt x="71" y="9"/>
                    </a:lnTo>
                    <a:lnTo>
                      <a:pt x="49" y="15"/>
                    </a:lnTo>
                    <a:lnTo>
                      <a:pt x="27" y="0"/>
                    </a:lnTo>
                    <a:lnTo>
                      <a:pt x="5" y="9"/>
                    </a:lnTo>
                    <a:lnTo>
                      <a:pt x="5" y="15"/>
                    </a:lnTo>
                    <a:lnTo>
                      <a:pt x="0" y="30"/>
                    </a:lnTo>
                    <a:lnTo>
                      <a:pt x="0" y="46"/>
                    </a:lnTo>
                    <a:lnTo>
                      <a:pt x="5" y="59"/>
                    </a:lnTo>
                    <a:lnTo>
                      <a:pt x="5" y="54"/>
                    </a:lnTo>
                    <a:lnTo>
                      <a:pt x="14" y="54"/>
                    </a:lnTo>
                    <a:lnTo>
                      <a:pt x="5" y="59"/>
                    </a:lnTo>
                    <a:lnTo>
                      <a:pt x="0" y="83"/>
                    </a:lnTo>
                    <a:lnTo>
                      <a:pt x="14" y="91"/>
                    </a:lnTo>
                    <a:lnTo>
                      <a:pt x="42" y="59"/>
                    </a:lnTo>
                    <a:lnTo>
                      <a:pt x="71" y="46"/>
                    </a:lnTo>
                    <a:lnTo>
                      <a:pt x="77" y="30"/>
                    </a:lnTo>
                    <a:lnTo>
                      <a:pt x="71" y="15"/>
                    </a:lnTo>
                    <a:lnTo>
                      <a:pt x="77"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2" name="Freeform 36">
                <a:extLst>
                  <a:ext uri="{FF2B5EF4-FFF2-40B4-BE49-F238E27FC236}">
                    <a16:creationId xmlns:a16="http://schemas.microsoft.com/office/drawing/2014/main" id="{259496AC-81D9-20B2-A31D-85D5BE4E359A}"/>
                  </a:ext>
                </a:extLst>
              </p:cNvPr>
              <p:cNvSpPr>
                <a:spLocks/>
              </p:cNvSpPr>
              <p:nvPr/>
            </p:nvSpPr>
            <p:spPr bwMode="auto">
              <a:xfrm>
                <a:off x="1530" y="2856"/>
                <a:ext cx="186" cy="294"/>
              </a:xfrm>
              <a:custGeom>
                <a:avLst/>
                <a:gdLst>
                  <a:gd name="T0" fmla="*/ 164 w 171"/>
                  <a:gd name="T1" fmla="*/ 158 h 272"/>
                  <a:gd name="T2" fmla="*/ 142 w 171"/>
                  <a:gd name="T3" fmla="*/ 158 h 272"/>
                  <a:gd name="T4" fmla="*/ 142 w 171"/>
                  <a:gd name="T5" fmla="*/ 143 h 272"/>
                  <a:gd name="T6" fmla="*/ 129 w 171"/>
                  <a:gd name="T7" fmla="*/ 151 h 272"/>
                  <a:gd name="T8" fmla="*/ 107 w 171"/>
                  <a:gd name="T9" fmla="*/ 143 h 272"/>
                  <a:gd name="T10" fmla="*/ 99 w 171"/>
                  <a:gd name="T11" fmla="*/ 112 h 272"/>
                  <a:gd name="T12" fmla="*/ 121 w 171"/>
                  <a:gd name="T13" fmla="*/ 75 h 272"/>
                  <a:gd name="T14" fmla="*/ 151 w 171"/>
                  <a:gd name="T15" fmla="*/ 60 h 272"/>
                  <a:gd name="T16" fmla="*/ 142 w 171"/>
                  <a:gd name="T17" fmla="*/ 45 h 272"/>
                  <a:gd name="T18" fmla="*/ 151 w 171"/>
                  <a:gd name="T19" fmla="*/ 45 h 272"/>
                  <a:gd name="T20" fmla="*/ 151 w 171"/>
                  <a:gd name="T21" fmla="*/ 38 h 272"/>
                  <a:gd name="T22" fmla="*/ 142 w 171"/>
                  <a:gd name="T23" fmla="*/ 30 h 272"/>
                  <a:gd name="T24" fmla="*/ 107 w 171"/>
                  <a:gd name="T25" fmla="*/ 38 h 272"/>
                  <a:gd name="T26" fmla="*/ 84 w 171"/>
                  <a:gd name="T27" fmla="*/ 0 h 272"/>
                  <a:gd name="T28" fmla="*/ 79 w 171"/>
                  <a:gd name="T29" fmla="*/ 0 h 272"/>
                  <a:gd name="T30" fmla="*/ 84 w 171"/>
                  <a:gd name="T31" fmla="*/ 15 h 272"/>
                  <a:gd name="T32" fmla="*/ 79 w 171"/>
                  <a:gd name="T33" fmla="*/ 30 h 272"/>
                  <a:gd name="T34" fmla="*/ 50 w 171"/>
                  <a:gd name="T35" fmla="*/ 45 h 272"/>
                  <a:gd name="T36" fmla="*/ 22 w 171"/>
                  <a:gd name="T37" fmla="*/ 75 h 272"/>
                  <a:gd name="T38" fmla="*/ 8 w 171"/>
                  <a:gd name="T39" fmla="*/ 67 h 272"/>
                  <a:gd name="T40" fmla="*/ 13 w 171"/>
                  <a:gd name="T41" fmla="*/ 45 h 272"/>
                  <a:gd name="T42" fmla="*/ 0 w 171"/>
                  <a:gd name="T43" fmla="*/ 67 h 272"/>
                  <a:gd name="T44" fmla="*/ 8 w 171"/>
                  <a:gd name="T45" fmla="*/ 82 h 272"/>
                  <a:gd name="T46" fmla="*/ 0 w 171"/>
                  <a:gd name="T47" fmla="*/ 82 h 272"/>
                  <a:gd name="T48" fmla="*/ 13 w 171"/>
                  <a:gd name="T49" fmla="*/ 106 h 272"/>
                  <a:gd name="T50" fmla="*/ 35 w 171"/>
                  <a:gd name="T51" fmla="*/ 121 h 272"/>
                  <a:gd name="T52" fmla="*/ 79 w 171"/>
                  <a:gd name="T53" fmla="*/ 220 h 272"/>
                  <a:gd name="T54" fmla="*/ 142 w 171"/>
                  <a:gd name="T55" fmla="*/ 272 h 272"/>
                  <a:gd name="T56" fmla="*/ 164 w 171"/>
                  <a:gd name="T57" fmla="*/ 265 h 272"/>
                  <a:gd name="T58" fmla="*/ 171 w 171"/>
                  <a:gd name="T59" fmla="*/ 242 h 272"/>
                  <a:gd name="T60" fmla="*/ 164 w 171"/>
                  <a:gd name="T61" fmla="*/ 233 h 272"/>
                  <a:gd name="T62" fmla="*/ 171 w 171"/>
                  <a:gd name="T63" fmla="*/ 179 h 272"/>
                  <a:gd name="T64" fmla="*/ 164 w 171"/>
                  <a:gd name="T65" fmla="*/ 158 h 272"/>
                  <a:gd name="T66" fmla="*/ 164 w 171"/>
                  <a:gd name="T67" fmla="*/ 158 h 272"/>
                  <a:gd name="T68" fmla="*/ 164 w 171"/>
                  <a:gd name="T69" fmla="*/ 15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72">
                    <a:moveTo>
                      <a:pt x="164" y="158"/>
                    </a:moveTo>
                    <a:lnTo>
                      <a:pt x="142" y="158"/>
                    </a:lnTo>
                    <a:lnTo>
                      <a:pt x="142" y="143"/>
                    </a:lnTo>
                    <a:lnTo>
                      <a:pt x="129" y="151"/>
                    </a:lnTo>
                    <a:lnTo>
                      <a:pt x="107" y="143"/>
                    </a:lnTo>
                    <a:lnTo>
                      <a:pt x="99" y="112"/>
                    </a:lnTo>
                    <a:lnTo>
                      <a:pt x="121" y="75"/>
                    </a:lnTo>
                    <a:lnTo>
                      <a:pt x="151" y="60"/>
                    </a:lnTo>
                    <a:lnTo>
                      <a:pt x="142" y="45"/>
                    </a:lnTo>
                    <a:lnTo>
                      <a:pt x="151" y="45"/>
                    </a:lnTo>
                    <a:lnTo>
                      <a:pt x="151" y="38"/>
                    </a:lnTo>
                    <a:lnTo>
                      <a:pt x="142" y="30"/>
                    </a:lnTo>
                    <a:lnTo>
                      <a:pt x="107" y="38"/>
                    </a:lnTo>
                    <a:lnTo>
                      <a:pt x="84" y="0"/>
                    </a:lnTo>
                    <a:lnTo>
                      <a:pt x="79" y="0"/>
                    </a:lnTo>
                    <a:lnTo>
                      <a:pt x="84" y="15"/>
                    </a:lnTo>
                    <a:lnTo>
                      <a:pt x="79" y="30"/>
                    </a:lnTo>
                    <a:lnTo>
                      <a:pt x="50" y="45"/>
                    </a:lnTo>
                    <a:lnTo>
                      <a:pt x="22" y="75"/>
                    </a:lnTo>
                    <a:lnTo>
                      <a:pt x="8" y="67"/>
                    </a:lnTo>
                    <a:lnTo>
                      <a:pt x="13" y="45"/>
                    </a:lnTo>
                    <a:lnTo>
                      <a:pt x="0" y="67"/>
                    </a:lnTo>
                    <a:lnTo>
                      <a:pt x="8" y="82"/>
                    </a:lnTo>
                    <a:lnTo>
                      <a:pt x="0" y="82"/>
                    </a:lnTo>
                    <a:lnTo>
                      <a:pt x="13" y="106"/>
                    </a:lnTo>
                    <a:lnTo>
                      <a:pt x="35" y="121"/>
                    </a:lnTo>
                    <a:lnTo>
                      <a:pt x="79" y="220"/>
                    </a:lnTo>
                    <a:lnTo>
                      <a:pt x="142" y="272"/>
                    </a:lnTo>
                    <a:lnTo>
                      <a:pt x="164" y="265"/>
                    </a:lnTo>
                    <a:lnTo>
                      <a:pt x="171" y="242"/>
                    </a:lnTo>
                    <a:lnTo>
                      <a:pt x="164" y="233"/>
                    </a:lnTo>
                    <a:lnTo>
                      <a:pt x="171" y="179"/>
                    </a:lnTo>
                    <a:lnTo>
                      <a:pt x="164" y="15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3" name="Freeform 37">
                <a:extLst>
                  <a:ext uri="{FF2B5EF4-FFF2-40B4-BE49-F238E27FC236}">
                    <a16:creationId xmlns:a16="http://schemas.microsoft.com/office/drawing/2014/main" id="{DA063C06-CE71-9F08-8CFE-3EF8FC6A866C}"/>
                  </a:ext>
                </a:extLst>
              </p:cNvPr>
              <p:cNvSpPr>
                <a:spLocks/>
              </p:cNvSpPr>
              <p:nvPr/>
            </p:nvSpPr>
            <p:spPr bwMode="auto">
              <a:xfrm>
                <a:off x="1707" y="3010"/>
                <a:ext cx="165" cy="220"/>
              </a:xfrm>
              <a:custGeom>
                <a:avLst/>
                <a:gdLst>
                  <a:gd name="T0" fmla="*/ 152 w 152"/>
                  <a:gd name="T1" fmla="*/ 159 h 203"/>
                  <a:gd name="T2" fmla="*/ 152 w 152"/>
                  <a:gd name="T3" fmla="*/ 129 h 203"/>
                  <a:gd name="T4" fmla="*/ 145 w 152"/>
                  <a:gd name="T5" fmla="*/ 105 h 203"/>
                  <a:gd name="T6" fmla="*/ 145 w 152"/>
                  <a:gd name="T7" fmla="*/ 100 h 203"/>
                  <a:gd name="T8" fmla="*/ 130 w 152"/>
                  <a:gd name="T9" fmla="*/ 100 h 203"/>
                  <a:gd name="T10" fmla="*/ 115 w 152"/>
                  <a:gd name="T11" fmla="*/ 84 h 203"/>
                  <a:gd name="T12" fmla="*/ 115 w 152"/>
                  <a:gd name="T13" fmla="*/ 77 h 203"/>
                  <a:gd name="T14" fmla="*/ 108 w 152"/>
                  <a:gd name="T15" fmla="*/ 55 h 203"/>
                  <a:gd name="T16" fmla="*/ 58 w 152"/>
                  <a:gd name="T17" fmla="*/ 38 h 203"/>
                  <a:gd name="T18" fmla="*/ 50 w 152"/>
                  <a:gd name="T19" fmla="*/ 23 h 203"/>
                  <a:gd name="T20" fmla="*/ 50 w 152"/>
                  <a:gd name="T21" fmla="*/ 0 h 203"/>
                  <a:gd name="T22" fmla="*/ 31 w 152"/>
                  <a:gd name="T23" fmla="*/ 0 h 203"/>
                  <a:gd name="T24" fmla="*/ 15 w 152"/>
                  <a:gd name="T25" fmla="*/ 18 h 203"/>
                  <a:gd name="T26" fmla="*/ 0 w 152"/>
                  <a:gd name="T27" fmla="*/ 18 h 203"/>
                  <a:gd name="T28" fmla="*/ 8 w 152"/>
                  <a:gd name="T29" fmla="*/ 38 h 203"/>
                  <a:gd name="T30" fmla="*/ 0 w 152"/>
                  <a:gd name="T31" fmla="*/ 92 h 203"/>
                  <a:gd name="T32" fmla="*/ 8 w 152"/>
                  <a:gd name="T33" fmla="*/ 100 h 203"/>
                  <a:gd name="T34" fmla="*/ 0 w 152"/>
                  <a:gd name="T35" fmla="*/ 122 h 203"/>
                  <a:gd name="T36" fmla="*/ 8 w 152"/>
                  <a:gd name="T37" fmla="*/ 144 h 203"/>
                  <a:gd name="T38" fmla="*/ 15 w 152"/>
                  <a:gd name="T39" fmla="*/ 203 h 203"/>
                  <a:gd name="T40" fmla="*/ 21 w 152"/>
                  <a:gd name="T41" fmla="*/ 203 h 203"/>
                  <a:gd name="T42" fmla="*/ 43 w 152"/>
                  <a:gd name="T43" fmla="*/ 181 h 203"/>
                  <a:gd name="T44" fmla="*/ 65 w 152"/>
                  <a:gd name="T45" fmla="*/ 198 h 203"/>
                  <a:gd name="T46" fmla="*/ 73 w 152"/>
                  <a:gd name="T47" fmla="*/ 181 h 203"/>
                  <a:gd name="T48" fmla="*/ 95 w 152"/>
                  <a:gd name="T49" fmla="*/ 198 h 203"/>
                  <a:gd name="T50" fmla="*/ 102 w 152"/>
                  <a:gd name="T51" fmla="*/ 144 h 203"/>
                  <a:gd name="T52" fmla="*/ 139 w 152"/>
                  <a:gd name="T53" fmla="*/ 144 h 203"/>
                  <a:gd name="T54" fmla="*/ 152 w 152"/>
                  <a:gd name="T55" fmla="*/ 159 h 203"/>
                  <a:gd name="T56" fmla="*/ 152 w 152"/>
                  <a:gd name="T57" fmla="*/ 159 h 203"/>
                  <a:gd name="T58" fmla="*/ 152 w 152"/>
                  <a:gd name="T59" fmla="*/ 1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03">
                    <a:moveTo>
                      <a:pt x="152" y="159"/>
                    </a:moveTo>
                    <a:lnTo>
                      <a:pt x="152" y="129"/>
                    </a:lnTo>
                    <a:lnTo>
                      <a:pt x="145" y="105"/>
                    </a:lnTo>
                    <a:lnTo>
                      <a:pt x="145" y="100"/>
                    </a:lnTo>
                    <a:lnTo>
                      <a:pt x="130" y="100"/>
                    </a:lnTo>
                    <a:lnTo>
                      <a:pt x="115" y="84"/>
                    </a:lnTo>
                    <a:lnTo>
                      <a:pt x="115" y="77"/>
                    </a:lnTo>
                    <a:lnTo>
                      <a:pt x="108" y="55"/>
                    </a:lnTo>
                    <a:lnTo>
                      <a:pt x="58" y="38"/>
                    </a:lnTo>
                    <a:lnTo>
                      <a:pt x="50" y="23"/>
                    </a:lnTo>
                    <a:lnTo>
                      <a:pt x="50" y="0"/>
                    </a:lnTo>
                    <a:lnTo>
                      <a:pt x="31" y="0"/>
                    </a:lnTo>
                    <a:lnTo>
                      <a:pt x="15" y="18"/>
                    </a:lnTo>
                    <a:lnTo>
                      <a:pt x="0" y="18"/>
                    </a:lnTo>
                    <a:lnTo>
                      <a:pt x="8" y="38"/>
                    </a:lnTo>
                    <a:lnTo>
                      <a:pt x="0" y="92"/>
                    </a:lnTo>
                    <a:lnTo>
                      <a:pt x="8" y="100"/>
                    </a:lnTo>
                    <a:lnTo>
                      <a:pt x="0" y="122"/>
                    </a:lnTo>
                    <a:lnTo>
                      <a:pt x="8" y="144"/>
                    </a:lnTo>
                    <a:lnTo>
                      <a:pt x="15" y="203"/>
                    </a:lnTo>
                    <a:lnTo>
                      <a:pt x="21" y="203"/>
                    </a:lnTo>
                    <a:lnTo>
                      <a:pt x="43" y="181"/>
                    </a:lnTo>
                    <a:lnTo>
                      <a:pt x="65" y="198"/>
                    </a:lnTo>
                    <a:lnTo>
                      <a:pt x="73" y="181"/>
                    </a:lnTo>
                    <a:lnTo>
                      <a:pt x="95" y="198"/>
                    </a:lnTo>
                    <a:lnTo>
                      <a:pt x="102" y="144"/>
                    </a:lnTo>
                    <a:lnTo>
                      <a:pt x="139" y="144"/>
                    </a:lnTo>
                    <a:lnTo>
                      <a:pt x="152" y="15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4" name="Freeform 38">
                <a:extLst>
                  <a:ext uri="{FF2B5EF4-FFF2-40B4-BE49-F238E27FC236}">
                    <a16:creationId xmlns:a16="http://schemas.microsoft.com/office/drawing/2014/main" id="{8492C7D3-9665-F99E-A606-1CB32B3C1D3F}"/>
                  </a:ext>
                </a:extLst>
              </p:cNvPr>
              <p:cNvSpPr>
                <a:spLocks/>
              </p:cNvSpPr>
              <p:nvPr/>
            </p:nvSpPr>
            <p:spPr bwMode="auto">
              <a:xfrm>
                <a:off x="1808" y="3164"/>
                <a:ext cx="115" cy="146"/>
              </a:xfrm>
              <a:custGeom>
                <a:avLst/>
                <a:gdLst>
                  <a:gd name="T0" fmla="*/ 99 w 106"/>
                  <a:gd name="T1" fmla="*/ 100 h 135"/>
                  <a:gd name="T2" fmla="*/ 106 w 106"/>
                  <a:gd name="T3" fmla="*/ 78 h 135"/>
                  <a:gd name="T4" fmla="*/ 92 w 106"/>
                  <a:gd name="T5" fmla="*/ 69 h 135"/>
                  <a:gd name="T6" fmla="*/ 92 w 106"/>
                  <a:gd name="T7" fmla="*/ 56 h 135"/>
                  <a:gd name="T8" fmla="*/ 87 w 106"/>
                  <a:gd name="T9" fmla="*/ 56 h 135"/>
                  <a:gd name="T10" fmla="*/ 57 w 106"/>
                  <a:gd name="T11" fmla="*/ 37 h 135"/>
                  <a:gd name="T12" fmla="*/ 57 w 106"/>
                  <a:gd name="T13" fmla="*/ 16 h 135"/>
                  <a:gd name="T14" fmla="*/ 44 w 106"/>
                  <a:gd name="T15" fmla="*/ 0 h 135"/>
                  <a:gd name="T16" fmla="*/ 9 w 106"/>
                  <a:gd name="T17" fmla="*/ 0 h 135"/>
                  <a:gd name="T18" fmla="*/ 0 w 106"/>
                  <a:gd name="T19" fmla="*/ 56 h 135"/>
                  <a:gd name="T20" fmla="*/ 14 w 106"/>
                  <a:gd name="T21" fmla="*/ 78 h 135"/>
                  <a:gd name="T22" fmla="*/ 44 w 106"/>
                  <a:gd name="T23" fmla="*/ 78 h 135"/>
                  <a:gd name="T24" fmla="*/ 57 w 106"/>
                  <a:gd name="T25" fmla="*/ 100 h 135"/>
                  <a:gd name="T26" fmla="*/ 57 w 106"/>
                  <a:gd name="T27" fmla="*/ 106 h 135"/>
                  <a:gd name="T28" fmla="*/ 51 w 106"/>
                  <a:gd name="T29" fmla="*/ 121 h 135"/>
                  <a:gd name="T30" fmla="*/ 76 w 106"/>
                  <a:gd name="T31" fmla="*/ 135 h 135"/>
                  <a:gd name="T32" fmla="*/ 87 w 106"/>
                  <a:gd name="T33" fmla="*/ 121 h 135"/>
                  <a:gd name="T34" fmla="*/ 99 w 106"/>
                  <a:gd name="T35" fmla="*/ 115 h 135"/>
                  <a:gd name="T36" fmla="*/ 99 w 106"/>
                  <a:gd name="T37" fmla="*/ 100 h 135"/>
                  <a:gd name="T38" fmla="*/ 99 w 106"/>
                  <a:gd name="T39" fmla="*/ 100 h 135"/>
                  <a:gd name="T40" fmla="*/ 99 w 106"/>
                  <a:gd name="T41" fmla="*/ 10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135">
                    <a:moveTo>
                      <a:pt x="99" y="100"/>
                    </a:moveTo>
                    <a:lnTo>
                      <a:pt x="106" y="78"/>
                    </a:lnTo>
                    <a:lnTo>
                      <a:pt x="92" y="69"/>
                    </a:lnTo>
                    <a:lnTo>
                      <a:pt x="92" y="56"/>
                    </a:lnTo>
                    <a:lnTo>
                      <a:pt x="87" y="56"/>
                    </a:lnTo>
                    <a:lnTo>
                      <a:pt x="57" y="37"/>
                    </a:lnTo>
                    <a:lnTo>
                      <a:pt x="57" y="16"/>
                    </a:lnTo>
                    <a:lnTo>
                      <a:pt x="44" y="0"/>
                    </a:lnTo>
                    <a:lnTo>
                      <a:pt x="9" y="0"/>
                    </a:lnTo>
                    <a:lnTo>
                      <a:pt x="0" y="56"/>
                    </a:lnTo>
                    <a:lnTo>
                      <a:pt x="14" y="78"/>
                    </a:lnTo>
                    <a:lnTo>
                      <a:pt x="44" y="78"/>
                    </a:lnTo>
                    <a:lnTo>
                      <a:pt x="57" y="100"/>
                    </a:lnTo>
                    <a:lnTo>
                      <a:pt x="57" y="106"/>
                    </a:lnTo>
                    <a:lnTo>
                      <a:pt x="51" y="121"/>
                    </a:lnTo>
                    <a:lnTo>
                      <a:pt x="76" y="135"/>
                    </a:lnTo>
                    <a:lnTo>
                      <a:pt x="87" y="121"/>
                    </a:lnTo>
                    <a:lnTo>
                      <a:pt x="99" y="115"/>
                    </a:lnTo>
                    <a:lnTo>
                      <a:pt x="99" y="10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5" name="Freeform 39">
                <a:extLst>
                  <a:ext uri="{FF2B5EF4-FFF2-40B4-BE49-F238E27FC236}">
                    <a16:creationId xmlns:a16="http://schemas.microsoft.com/office/drawing/2014/main" id="{664507E8-D7A0-0F6E-72E6-71273BEEDB14}"/>
                  </a:ext>
                </a:extLst>
              </p:cNvPr>
              <p:cNvSpPr>
                <a:spLocks/>
              </p:cNvSpPr>
              <p:nvPr/>
            </p:nvSpPr>
            <p:spPr bwMode="auto">
              <a:xfrm>
                <a:off x="1635" y="2773"/>
                <a:ext cx="576" cy="648"/>
              </a:xfrm>
              <a:custGeom>
                <a:avLst/>
                <a:gdLst>
                  <a:gd name="T0" fmla="*/ 297 w 530"/>
                  <a:gd name="T1" fmla="*/ 25 h 598"/>
                  <a:gd name="T2" fmla="*/ 277 w 530"/>
                  <a:gd name="T3" fmla="*/ 55 h 598"/>
                  <a:gd name="T4" fmla="*/ 250 w 530"/>
                  <a:gd name="T5" fmla="*/ 47 h 598"/>
                  <a:gd name="T6" fmla="*/ 235 w 530"/>
                  <a:gd name="T7" fmla="*/ 55 h 598"/>
                  <a:gd name="T8" fmla="*/ 200 w 530"/>
                  <a:gd name="T9" fmla="*/ 64 h 598"/>
                  <a:gd name="T10" fmla="*/ 193 w 530"/>
                  <a:gd name="T11" fmla="*/ 0 h 598"/>
                  <a:gd name="T12" fmla="*/ 171 w 530"/>
                  <a:gd name="T13" fmla="*/ 17 h 598"/>
                  <a:gd name="T14" fmla="*/ 122 w 530"/>
                  <a:gd name="T15" fmla="*/ 17 h 598"/>
                  <a:gd name="T16" fmla="*/ 131 w 530"/>
                  <a:gd name="T17" fmla="*/ 47 h 598"/>
                  <a:gd name="T18" fmla="*/ 116 w 530"/>
                  <a:gd name="T19" fmla="*/ 71 h 598"/>
                  <a:gd name="T20" fmla="*/ 96 w 530"/>
                  <a:gd name="T21" fmla="*/ 64 h 598"/>
                  <a:gd name="T22" fmla="*/ 52 w 530"/>
                  <a:gd name="T23" fmla="*/ 55 h 598"/>
                  <a:gd name="T24" fmla="*/ 66 w 530"/>
                  <a:gd name="T25" fmla="*/ 71 h 598"/>
                  <a:gd name="T26" fmla="*/ 66 w 530"/>
                  <a:gd name="T27" fmla="*/ 99 h 598"/>
                  <a:gd name="T28" fmla="*/ 24 w 530"/>
                  <a:gd name="T29" fmla="*/ 155 h 598"/>
                  <a:gd name="T30" fmla="*/ 10 w 530"/>
                  <a:gd name="T31" fmla="*/ 220 h 598"/>
                  <a:gd name="T32" fmla="*/ 45 w 530"/>
                  <a:gd name="T33" fmla="*/ 220 h 598"/>
                  <a:gd name="T34" fmla="*/ 81 w 530"/>
                  <a:gd name="T35" fmla="*/ 235 h 598"/>
                  <a:gd name="T36" fmla="*/ 116 w 530"/>
                  <a:gd name="T37" fmla="*/ 220 h 598"/>
                  <a:gd name="T38" fmla="*/ 122 w 530"/>
                  <a:gd name="T39" fmla="*/ 257 h 598"/>
                  <a:gd name="T40" fmla="*/ 178 w 530"/>
                  <a:gd name="T41" fmla="*/ 298 h 598"/>
                  <a:gd name="T42" fmla="*/ 193 w 530"/>
                  <a:gd name="T43" fmla="*/ 319 h 598"/>
                  <a:gd name="T44" fmla="*/ 208 w 530"/>
                  <a:gd name="T45" fmla="*/ 326 h 598"/>
                  <a:gd name="T46" fmla="*/ 215 w 530"/>
                  <a:gd name="T47" fmla="*/ 402 h 598"/>
                  <a:gd name="T48" fmla="*/ 250 w 530"/>
                  <a:gd name="T49" fmla="*/ 419 h 598"/>
                  <a:gd name="T50" fmla="*/ 263 w 530"/>
                  <a:gd name="T51" fmla="*/ 439 h 598"/>
                  <a:gd name="T52" fmla="*/ 263 w 530"/>
                  <a:gd name="T53" fmla="*/ 462 h 598"/>
                  <a:gd name="T54" fmla="*/ 256 w 530"/>
                  <a:gd name="T55" fmla="*/ 498 h 598"/>
                  <a:gd name="T56" fmla="*/ 235 w 530"/>
                  <a:gd name="T57" fmla="*/ 545 h 598"/>
                  <a:gd name="T58" fmla="*/ 250 w 530"/>
                  <a:gd name="T59" fmla="*/ 551 h 598"/>
                  <a:gd name="T60" fmla="*/ 285 w 530"/>
                  <a:gd name="T61" fmla="*/ 575 h 598"/>
                  <a:gd name="T62" fmla="*/ 329 w 530"/>
                  <a:gd name="T63" fmla="*/ 519 h 598"/>
                  <a:gd name="T64" fmla="*/ 342 w 530"/>
                  <a:gd name="T65" fmla="*/ 469 h 598"/>
                  <a:gd name="T66" fmla="*/ 369 w 530"/>
                  <a:gd name="T67" fmla="*/ 439 h 598"/>
                  <a:gd name="T68" fmla="*/ 427 w 530"/>
                  <a:gd name="T69" fmla="*/ 424 h 598"/>
                  <a:gd name="T70" fmla="*/ 446 w 530"/>
                  <a:gd name="T71" fmla="*/ 402 h 598"/>
                  <a:gd name="T72" fmla="*/ 461 w 530"/>
                  <a:gd name="T73" fmla="*/ 365 h 598"/>
                  <a:gd name="T74" fmla="*/ 468 w 530"/>
                  <a:gd name="T75" fmla="*/ 343 h 598"/>
                  <a:gd name="T76" fmla="*/ 530 w 530"/>
                  <a:gd name="T77" fmla="*/ 190 h 598"/>
                  <a:gd name="T78" fmla="*/ 496 w 530"/>
                  <a:gd name="T79" fmla="*/ 155 h 598"/>
                  <a:gd name="T80" fmla="*/ 439 w 530"/>
                  <a:gd name="T81" fmla="*/ 121 h 598"/>
                  <a:gd name="T82" fmla="*/ 399 w 530"/>
                  <a:gd name="T83" fmla="*/ 116 h 598"/>
                  <a:gd name="T84" fmla="*/ 347 w 530"/>
                  <a:gd name="T85" fmla="*/ 92 h 598"/>
                  <a:gd name="T86" fmla="*/ 342 w 530"/>
                  <a:gd name="T87" fmla="*/ 77 h 598"/>
                  <a:gd name="T88" fmla="*/ 320 w 530"/>
                  <a:gd name="T89" fmla="*/ 99 h 598"/>
                  <a:gd name="T90" fmla="*/ 297 w 530"/>
                  <a:gd name="T91" fmla="*/ 99 h 598"/>
                  <a:gd name="T92" fmla="*/ 329 w 530"/>
                  <a:gd name="T93" fmla="*/ 64 h 598"/>
                  <a:gd name="T94" fmla="*/ 320 w 530"/>
                  <a:gd name="T95" fmla="*/ 55 h 598"/>
                  <a:gd name="T96" fmla="*/ 307 w 530"/>
                  <a:gd name="T97" fmla="*/ 2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0" h="598">
                    <a:moveTo>
                      <a:pt x="307" y="25"/>
                    </a:moveTo>
                    <a:lnTo>
                      <a:pt x="297" y="25"/>
                    </a:lnTo>
                    <a:lnTo>
                      <a:pt x="285" y="47"/>
                    </a:lnTo>
                    <a:lnTo>
                      <a:pt x="277" y="55"/>
                    </a:lnTo>
                    <a:lnTo>
                      <a:pt x="263" y="47"/>
                    </a:lnTo>
                    <a:lnTo>
                      <a:pt x="250" y="47"/>
                    </a:lnTo>
                    <a:lnTo>
                      <a:pt x="245" y="55"/>
                    </a:lnTo>
                    <a:lnTo>
                      <a:pt x="235" y="55"/>
                    </a:lnTo>
                    <a:lnTo>
                      <a:pt x="208" y="64"/>
                    </a:lnTo>
                    <a:lnTo>
                      <a:pt x="200" y="64"/>
                    </a:lnTo>
                    <a:lnTo>
                      <a:pt x="193" y="47"/>
                    </a:lnTo>
                    <a:lnTo>
                      <a:pt x="193" y="0"/>
                    </a:lnTo>
                    <a:lnTo>
                      <a:pt x="178" y="0"/>
                    </a:lnTo>
                    <a:lnTo>
                      <a:pt x="171" y="17"/>
                    </a:lnTo>
                    <a:lnTo>
                      <a:pt x="149" y="25"/>
                    </a:lnTo>
                    <a:lnTo>
                      <a:pt x="122" y="17"/>
                    </a:lnTo>
                    <a:lnTo>
                      <a:pt x="131" y="25"/>
                    </a:lnTo>
                    <a:lnTo>
                      <a:pt x="131" y="47"/>
                    </a:lnTo>
                    <a:lnTo>
                      <a:pt x="136" y="55"/>
                    </a:lnTo>
                    <a:lnTo>
                      <a:pt x="116" y="71"/>
                    </a:lnTo>
                    <a:lnTo>
                      <a:pt x="109" y="71"/>
                    </a:lnTo>
                    <a:lnTo>
                      <a:pt x="96" y="64"/>
                    </a:lnTo>
                    <a:lnTo>
                      <a:pt x="87" y="55"/>
                    </a:lnTo>
                    <a:lnTo>
                      <a:pt x="52" y="55"/>
                    </a:lnTo>
                    <a:lnTo>
                      <a:pt x="52" y="64"/>
                    </a:lnTo>
                    <a:lnTo>
                      <a:pt x="66" y="71"/>
                    </a:lnTo>
                    <a:lnTo>
                      <a:pt x="52" y="71"/>
                    </a:lnTo>
                    <a:lnTo>
                      <a:pt x="66" y="99"/>
                    </a:lnTo>
                    <a:lnTo>
                      <a:pt x="52" y="138"/>
                    </a:lnTo>
                    <a:lnTo>
                      <a:pt x="24" y="155"/>
                    </a:lnTo>
                    <a:lnTo>
                      <a:pt x="0" y="190"/>
                    </a:lnTo>
                    <a:lnTo>
                      <a:pt x="10" y="220"/>
                    </a:lnTo>
                    <a:lnTo>
                      <a:pt x="32" y="229"/>
                    </a:lnTo>
                    <a:lnTo>
                      <a:pt x="45" y="220"/>
                    </a:lnTo>
                    <a:lnTo>
                      <a:pt x="45" y="235"/>
                    </a:lnTo>
                    <a:lnTo>
                      <a:pt x="81" y="235"/>
                    </a:lnTo>
                    <a:lnTo>
                      <a:pt x="96" y="220"/>
                    </a:lnTo>
                    <a:lnTo>
                      <a:pt x="116" y="220"/>
                    </a:lnTo>
                    <a:lnTo>
                      <a:pt x="116" y="242"/>
                    </a:lnTo>
                    <a:lnTo>
                      <a:pt x="122" y="257"/>
                    </a:lnTo>
                    <a:lnTo>
                      <a:pt x="171" y="274"/>
                    </a:lnTo>
                    <a:lnTo>
                      <a:pt x="178" y="298"/>
                    </a:lnTo>
                    <a:lnTo>
                      <a:pt x="178" y="304"/>
                    </a:lnTo>
                    <a:lnTo>
                      <a:pt x="193" y="319"/>
                    </a:lnTo>
                    <a:lnTo>
                      <a:pt x="208" y="319"/>
                    </a:lnTo>
                    <a:lnTo>
                      <a:pt x="208" y="326"/>
                    </a:lnTo>
                    <a:lnTo>
                      <a:pt x="215" y="350"/>
                    </a:lnTo>
                    <a:lnTo>
                      <a:pt x="215" y="402"/>
                    </a:lnTo>
                    <a:lnTo>
                      <a:pt x="245" y="419"/>
                    </a:lnTo>
                    <a:lnTo>
                      <a:pt x="250" y="419"/>
                    </a:lnTo>
                    <a:lnTo>
                      <a:pt x="250" y="432"/>
                    </a:lnTo>
                    <a:lnTo>
                      <a:pt x="263" y="439"/>
                    </a:lnTo>
                    <a:lnTo>
                      <a:pt x="256" y="462"/>
                    </a:lnTo>
                    <a:lnTo>
                      <a:pt x="263" y="462"/>
                    </a:lnTo>
                    <a:lnTo>
                      <a:pt x="277" y="484"/>
                    </a:lnTo>
                    <a:lnTo>
                      <a:pt x="256" y="498"/>
                    </a:lnTo>
                    <a:lnTo>
                      <a:pt x="221" y="545"/>
                    </a:lnTo>
                    <a:lnTo>
                      <a:pt x="235" y="545"/>
                    </a:lnTo>
                    <a:lnTo>
                      <a:pt x="245" y="551"/>
                    </a:lnTo>
                    <a:lnTo>
                      <a:pt x="250" y="551"/>
                    </a:lnTo>
                    <a:lnTo>
                      <a:pt x="277" y="566"/>
                    </a:lnTo>
                    <a:lnTo>
                      <a:pt x="285" y="575"/>
                    </a:lnTo>
                    <a:lnTo>
                      <a:pt x="277" y="598"/>
                    </a:lnTo>
                    <a:lnTo>
                      <a:pt x="329" y="519"/>
                    </a:lnTo>
                    <a:lnTo>
                      <a:pt x="342" y="508"/>
                    </a:lnTo>
                    <a:lnTo>
                      <a:pt x="342" y="469"/>
                    </a:lnTo>
                    <a:lnTo>
                      <a:pt x="347" y="445"/>
                    </a:lnTo>
                    <a:lnTo>
                      <a:pt x="369" y="439"/>
                    </a:lnTo>
                    <a:lnTo>
                      <a:pt x="399" y="424"/>
                    </a:lnTo>
                    <a:lnTo>
                      <a:pt x="427" y="424"/>
                    </a:lnTo>
                    <a:lnTo>
                      <a:pt x="427" y="419"/>
                    </a:lnTo>
                    <a:lnTo>
                      <a:pt x="446" y="402"/>
                    </a:lnTo>
                    <a:lnTo>
                      <a:pt x="446" y="395"/>
                    </a:lnTo>
                    <a:lnTo>
                      <a:pt x="461" y="365"/>
                    </a:lnTo>
                    <a:lnTo>
                      <a:pt x="461" y="350"/>
                    </a:lnTo>
                    <a:lnTo>
                      <a:pt x="468" y="343"/>
                    </a:lnTo>
                    <a:lnTo>
                      <a:pt x="468" y="274"/>
                    </a:lnTo>
                    <a:lnTo>
                      <a:pt x="530" y="190"/>
                    </a:lnTo>
                    <a:lnTo>
                      <a:pt x="525" y="155"/>
                    </a:lnTo>
                    <a:lnTo>
                      <a:pt x="496" y="155"/>
                    </a:lnTo>
                    <a:lnTo>
                      <a:pt x="454" y="116"/>
                    </a:lnTo>
                    <a:lnTo>
                      <a:pt x="439" y="121"/>
                    </a:lnTo>
                    <a:lnTo>
                      <a:pt x="412" y="116"/>
                    </a:lnTo>
                    <a:lnTo>
                      <a:pt x="399" y="116"/>
                    </a:lnTo>
                    <a:lnTo>
                      <a:pt x="399" y="99"/>
                    </a:lnTo>
                    <a:lnTo>
                      <a:pt x="347" y="92"/>
                    </a:lnTo>
                    <a:lnTo>
                      <a:pt x="342" y="99"/>
                    </a:lnTo>
                    <a:lnTo>
                      <a:pt x="342" y="77"/>
                    </a:lnTo>
                    <a:lnTo>
                      <a:pt x="320" y="77"/>
                    </a:lnTo>
                    <a:lnTo>
                      <a:pt x="320" y="99"/>
                    </a:lnTo>
                    <a:lnTo>
                      <a:pt x="307" y="92"/>
                    </a:lnTo>
                    <a:lnTo>
                      <a:pt x="297" y="99"/>
                    </a:lnTo>
                    <a:lnTo>
                      <a:pt x="307" y="77"/>
                    </a:lnTo>
                    <a:lnTo>
                      <a:pt x="329" y="64"/>
                    </a:lnTo>
                    <a:lnTo>
                      <a:pt x="329" y="55"/>
                    </a:lnTo>
                    <a:lnTo>
                      <a:pt x="320" y="55"/>
                    </a:lnTo>
                    <a:lnTo>
                      <a:pt x="30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6" name="Freeform 40">
                <a:extLst>
                  <a:ext uri="{FF2B5EF4-FFF2-40B4-BE49-F238E27FC236}">
                    <a16:creationId xmlns:a16="http://schemas.microsoft.com/office/drawing/2014/main" id="{70064BCC-C9BD-8E1A-4E27-AA91E732EAFE}"/>
                  </a:ext>
                </a:extLst>
              </p:cNvPr>
              <p:cNvSpPr>
                <a:spLocks/>
              </p:cNvSpPr>
              <p:nvPr/>
            </p:nvSpPr>
            <p:spPr bwMode="auto">
              <a:xfrm>
                <a:off x="1923" y="2770"/>
                <a:ext cx="36" cy="62"/>
              </a:xfrm>
              <a:custGeom>
                <a:avLst/>
                <a:gdLst>
                  <a:gd name="T0" fmla="*/ 0 w 33"/>
                  <a:gd name="T1" fmla="*/ 50 h 57"/>
                  <a:gd name="T2" fmla="*/ 13 w 33"/>
                  <a:gd name="T3" fmla="*/ 57 h 57"/>
                  <a:gd name="T4" fmla="*/ 22 w 33"/>
                  <a:gd name="T5" fmla="*/ 50 h 57"/>
                  <a:gd name="T6" fmla="*/ 33 w 33"/>
                  <a:gd name="T7" fmla="*/ 28 h 57"/>
                  <a:gd name="T8" fmla="*/ 0 w 33"/>
                  <a:gd name="T9" fmla="*/ 0 h 57"/>
                  <a:gd name="T10" fmla="*/ 0 w 33"/>
                  <a:gd name="T11" fmla="*/ 50 h 57"/>
                  <a:gd name="T12" fmla="*/ 0 w 33"/>
                  <a:gd name="T13" fmla="*/ 50 h 57"/>
                  <a:gd name="T14" fmla="*/ 0 w 33"/>
                  <a:gd name="T15" fmla="*/ 5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7">
                    <a:moveTo>
                      <a:pt x="0" y="50"/>
                    </a:moveTo>
                    <a:lnTo>
                      <a:pt x="13" y="57"/>
                    </a:lnTo>
                    <a:lnTo>
                      <a:pt x="22" y="50"/>
                    </a:lnTo>
                    <a:lnTo>
                      <a:pt x="33" y="28"/>
                    </a:lnTo>
                    <a:lnTo>
                      <a:pt x="0" y="0"/>
                    </a:lnTo>
                    <a:lnTo>
                      <a:pt x="0" y="5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7" name="Freeform 41">
                <a:extLst>
                  <a:ext uri="{FF2B5EF4-FFF2-40B4-BE49-F238E27FC236}">
                    <a16:creationId xmlns:a16="http://schemas.microsoft.com/office/drawing/2014/main" id="{ED00547A-6C6B-48B8-B1F0-2A8C944C1D3C}"/>
                  </a:ext>
                </a:extLst>
              </p:cNvPr>
              <p:cNvSpPr>
                <a:spLocks/>
              </p:cNvSpPr>
              <p:nvPr/>
            </p:nvSpPr>
            <p:spPr bwMode="auto">
              <a:xfrm>
                <a:off x="1867" y="2770"/>
                <a:ext cx="56" cy="62"/>
              </a:xfrm>
              <a:custGeom>
                <a:avLst/>
                <a:gdLst>
                  <a:gd name="T0" fmla="*/ 52 w 52"/>
                  <a:gd name="T1" fmla="*/ 50 h 57"/>
                  <a:gd name="T2" fmla="*/ 52 w 52"/>
                  <a:gd name="T3" fmla="*/ 0 h 57"/>
                  <a:gd name="T4" fmla="*/ 22 w 52"/>
                  <a:gd name="T5" fmla="*/ 0 h 57"/>
                  <a:gd name="T6" fmla="*/ 0 w 52"/>
                  <a:gd name="T7" fmla="*/ 21 h 57"/>
                  <a:gd name="T8" fmla="*/ 22 w 52"/>
                  <a:gd name="T9" fmla="*/ 57 h 57"/>
                  <a:gd name="T10" fmla="*/ 32 w 52"/>
                  <a:gd name="T11" fmla="*/ 57 h 57"/>
                  <a:gd name="T12" fmla="*/ 38 w 52"/>
                  <a:gd name="T13" fmla="*/ 50 h 57"/>
                  <a:gd name="T14" fmla="*/ 52 w 52"/>
                  <a:gd name="T15" fmla="*/ 50 h 57"/>
                  <a:gd name="T16" fmla="*/ 52 w 52"/>
                  <a:gd name="T1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7">
                    <a:moveTo>
                      <a:pt x="52" y="50"/>
                    </a:moveTo>
                    <a:lnTo>
                      <a:pt x="52" y="0"/>
                    </a:lnTo>
                    <a:lnTo>
                      <a:pt x="22" y="0"/>
                    </a:lnTo>
                    <a:lnTo>
                      <a:pt x="0" y="21"/>
                    </a:lnTo>
                    <a:lnTo>
                      <a:pt x="22" y="57"/>
                    </a:lnTo>
                    <a:lnTo>
                      <a:pt x="32" y="57"/>
                    </a:lnTo>
                    <a:lnTo>
                      <a:pt x="38" y="50"/>
                    </a:lnTo>
                    <a:lnTo>
                      <a:pt x="52" y="5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8" name="Freeform 42">
                <a:extLst>
                  <a:ext uri="{FF2B5EF4-FFF2-40B4-BE49-F238E27FC236}">
                    <a16:creationId xmlns:a16="http://schemas.microsoft.com/office/drawing/2014/main" id="{DCB7B994-D2A8-A036-1C45-1BE976678596}"/>
                  </a:ext>
                </a:extLst>
              </p:cNvPr>
              <p:cNvSpPr>
                <a:spLocks/>
              </p:cNvSpPr>
              <p:nvPr/>
            </p:nvSpPr>
            <p:spPr bwMode="auto">
              <a:xfrm>
                <a:off x="1821" y="2723"/>
                <a:ext cx="70" cy="122"/>
              </a:xfrm>
              <a:custGeom>
                <a:avLst/>
                <a:gdLst>
                  <a:gd name="T0" fmla="*/ 24 w 64"/>
                  <a:gd name="T1" fmla="*/ 0 h 113"/>
                  <a:gd name="T2" fmla="*/ 37 w 64"/>
                  <a:gd name="T3" fmla="*/ 17 h 113"/>
                  <a:gd name="T4" fmla="*/ 37 w 64"/>
                  <a:gd name="T5" fmla="*/ 23 h 113"/>
                  <a:gd name="T6" fmla="*/ 44 w 64"/>
                  <a:gd name="T7" fmla="*/ 23 h 113"/>
                  <a:gd name="T8" fmla="*/ 64 w 64"/>
                  <a:gd name="T9" fmla="*/ 40 h 113"/>
                  <a:gd name="T10" fmla="*/ 44 w 64"/>
                  <a:gd name="T11" fmla="*/ 62 h 113"/>
                  <a:gd name="T12" fmla="*/ 64 w 64"/>
                  <a:gd name="T13" fmla="*/ 102 h 113"/>
                  <a:gd name="T14" fmla="*/ 37 w 64"/>
                  <a:gd name="T15" fmla="*/ 113 h 113"/>
                  <a:gd name="T16" fmla="*/ 32 w 64"/>
                  <a:gd name="T17" fmla="*/ 113 h 113"/>
                  <a:gd name="T18" fmla="*/ 24 w 64"/>
                  <a:gd name="T19" fmla="*/ 94 h 113"/>
                  <a:gd name="T20" fmla="*/ 24 w 64"/>
                  <a:gd name="T21" fmla="*/ 47 h 113"/>
                  <a:gd name="T22" fmla="*/ 8 w 64"/>
                  <a:gd name="T23" fmla="*/ 47 h 113"/>
                  <a:gd name="T24" fmla="*/ 0 w 64"/>
                  <a:gd name="T25" fmla="*/ 40 h 113"/>
                  <a:gd name="T26" fmla="*/ 0 w 64"/>
                  <a:gd name="T27" fmla="*/ 23 h 113"/>
                  <a:gd name="T28" fmla="*/ 8 w 64"/>
                  <a:gd name="T29" fmla="*/ 23 h 113"/>
                  <a:gd name="T30" fmla="*/ 8 w 64"/>
                  <a:gd name="T31" fmla="*/ 17 h 113"/>
                  <a:gd name="T32" fmla="*/ 24 w 64"/>
                  <a:gd name="T33" fmla="*/ 0 h 113"/>
                  <a:gd name="T34" fmla="*/ 24 w 64"/>
                  <a:gd name="T35" fmla="*/ 0 h 113"/>
                  <a:gd name="T36" fmla="*/ 24 w 64"/>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13">
                    <a:moveTo>
                      <a:pt x="24" y="0"/>
                    </a:moveTo>
                    <a:lnTo>
                      <a:pt x="37" y="17"/>
                    </a:lnTo>
                    <a:lnTo>
                      <a:pt x="37" y="23"/>
                    </a:lnTo>
                    <a:lnTo>
                      <a:pt x="44" y="23"/>
                    </a:lnTo>
                    <a:lnTo>
                      <a:pt x="64" y="40"/>
                    </a:lnTo>
                    <a:lnTo>
                      <a:pt x="44" y="62"/>
                    </a:lnTo>
                    <a:lnTo>
                      <a:pt x="64" y="102"/>
                    </a:lnTo>
                    <a:lnTo>
                      <a:pt x="37" y="113"/>
                    </a:lnTo>
                    <a:lnTo>
                      <a:pt x="32" y="113"/>
                    </a:lnTo>
                    <a:lnTo>
                      <a:pt x="24" y="94"/>
                    </a:lnTo>
                    <a:lnTo>
                      <a:pt x="24" y="47"/>
                    </a:lnTo>
                    <a:lnTo>
                      <a:pt x="8" y="47"/>
                    </a:lnTo>
                    <a:lnTo>
                      <a:pt x="0" y="40"/>
                    </a:lnTo>
                    <a:lnTo>
                      <a:pt x="0" y="23"/>
                    </a:lnTo>
                    <a:lnTo>
                      <a:pt x="8" y="23"/>
                    </a:lnTo>
                    <a:lnTo>
                      <a:pt x="8" y="17"/>
                    </a:lnTo>
                    <a:lnTo>
                      <a:pt x="2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9" name="Freeform 43">
                <a:extLst>
                  <a:ext uri="{FF2B5EF4-FFF2-40B4-BE49-F238E27FC236}">
                    <a16:creationId xmlns:a16="http://schemas.microsoft.com/office/drawing/2014/main" id="{3C23DD95-18BC-42CA-1E6F-C7727C019FAB}"/>
                  </a:ext>
                </a:extLst>
              </p:cNvPr>
              <p:cNvSpPr>
                <a:spLocks/>
              </p:cNvSpPr>
              <p:nvPr/>
            </p:nvSpPr>
            <p:spPr bwMode="auto">
              <a:xfrm>
                <a:off x="1648" y="2669"/>
                <a:ext cx="199" cy="181"/>
              </a:xfrm>
              <a:custGeom>
                <a:avLst/>
                <a:gdLst>
                  <a:gd name="T0" fmla="*/ 183 w 183"/>
                  <a:gd name="T1" fmla="*/ 52 h 167"/>
                  <a:gd name="T2" fmla="*/ 167 w 183"/>
                  <a:gd name="T3" fmla="*/ 69 h 167"/>
                  <a:gd name="T4" fmla="*/ 167 w 183"/>
                  <a:gd name="T5" fmla="*/ 76 h 167"/>
                  <a:gd name="T6" fmla="*/ 161 w 183"/>
                  <a:gd name="T7" fmla="*/ 76 h 167"/>
                  <a:gd name="T8" fmla="*/ 161 w 183"/>
                  <a:gd name="T9" fmla="*/ 93 h 167"/>
                  <a:gd name="T10" fmla="*/ 167 w 183"/>
                  <a:gd name="T11" fmla="*/ 96 h 167"/>
                  <a:gd name="T12" fmla="*/ 161 w 183"/>
                  <a:gd name="T13" fmla="*/ 114 h 167"/>
                  <a:gd name="T14" fmla="*/ 137 w 183"/>
                  <a:gd name="T15" fmla="*/ 121 h 167"/>
                  <a:gd name="T16" fmla="*/ 112 w 183"/>
                  <a:gd name="T17" fmla="*/ 114 h 167"/>
                  <a:gd name="T18" fmla="*/ 119 w 183"/>
                  <a:gd name="T19" fmla="*/ 121 h 167"/>
                  <a:gd name="T20" fmla="*/ 119 w 183"/>
                  <a:gd name="T21" fmla="*/ 143 h 167"/>
                  <a:gd name="T22" fmla="*/ 126 w 183"/>
                  <a:gd name="T23" fmla="*/ 150 h 167"/>
                  <a:gd name="T24" fmla="*/ 105 w 183"/>
                  <a:gd name="T25" fmla="*/ 167 h 167"/>
                  <a:gd name="T26" fmla="*/ 97 w 183"/>
                  <a:gd name="T27" fmla="*/ 167 h 167"/>
                  <a:gd name="T28" fmla="*/ 85 w 183"/>
                  <a:gd name="T29" fmla="*/ 158 h 167"/>
                  <a:gd name="T30" fmla="*/ 75 w 183"/>
                  <a:gd name="T31" fmla="*/ 150 h 167"/>
                  <a:gd name="T32" fmla="*/ 75 w 183"/>
                  <a:gd name="T33" fmla="*/ 128 h 167"/>
                  <a:gd name="T34" fmla="*/ 70 w 183"/>
                  <a:gd name="T35" fmla="*/ 114 h 167"/>
                  <a:gd name="T36" fmla="*/ 75 w 183"/>
                  <a:gd name="T37" fmla="*/ 84 h 167"/>
                  <a:gd name="T38" fmla="*/ 55 w 183"/>
                  <a:gd name="T39" fmla="*/ 84 h 167"/>
                  <a:gd name="T40" fmla="*/ 43 w 183"/>
                  <a:gd name="T41" fmla="*/ 76 h 167"/>
                  <a:gd name="T42" fmla="*/ 22 w 183"/>
                  <a:gd name="T43" fmla="*/ 76 h 167"/>
                  <a:gd name="T44" fmla="*/ 12 w 183"/>
                  <a:gd name="T45" fmla="*/ 69 h 167"/>
                  <a:gd name="T46" fmla="*/ 12 w 183"/>
                  <a:gd name="T47" fmla="*/ 52 h 167"/>
                  <a:gd name="T48" fmla="*/ 0 w 183"/>
                  <a:gd name="T49" fmla="*/ 37 h 167"/>
                  <a:gd name="T50" fmla="*/ 22 w 183"/>
                  <a:gd name="T51" fmla="*/ 9 h 167"/>
                  <a:gd name="T52" fmla="*/ 27 w 183"/>
                  <a:gd name="T53" fmla="*/ 22 h 167"/>
                  <a:gd name="T54" fmla="*/ 22 w 183"/>
                  <a:gd name="T55" fmla="*/ 29 h 167"/>
                  <a:gd name="T56" fmla="*/ 22 w 183"/>
                  <a:gd name="T57" fmla="*/ 46 h 167"/>
                  <a:gd name="T58" fmla="*/ 27 w 183"/>
                  <a:gd name="T59" fmla="*/ 37 h 167"/>
                  <a:gd name="T60" fmla="*/ 27 w 183"/>
                  <a:gd name="T61" fmla="*/ 22 h 167"/>
                  <a:gd name="T62" fmla="*/ 43 w 183"/>
                  <a:gd name="T63" fmla="*/ 9 h 167"/>
                  <a:gd name="T64" fmla="*/ 43 w 183"/>
                  <a:gd name="T65" fmla="*/ 0 h 167"/>
                  <a:gd name="T66" fmla="*/ 43 w 183"/>
                  <a:gd name="T67" fmla="*/ 9 h 167"/>
                  <a:gd name="T68" fmla="*/ 70 w 183"/>
                  <a:gd name="T69" fmla="*/ 9 h 167"/>
                  <a:gd name="T70" fmla="*/ 70 w 183"/>
                  <a:gd name="T71" fmla="*/ 22 h 167"/>
                  <a:gd name="T72" fmla="*/ 97 w 183"/>
                  <a:gd name="T73" fmla="*/ 22 h 167"/>
                  <a:gd name="T74" fmla="*/ 112 w 183"/>
                  <a:gd name="T75" fmla="*/ 29 h 167"/>
                  <a:gd name="T76" fmla="*/ 126 w 183"/>
                  <a:gd name="T77" fmla="*/ 22 h 167"/>
                  <a:gd name="T78" fmla="*/ 147 w 183"/>
                  <a:gd name="T79" fmla="*/ 22 h 167"/>
                  <a:gd name="T80" fmla="*/ 137 w 183"/>
                  <a:gd name="T81" fmla="*/ 22 h 167"/>
                  <a:gd name="T82" fmla="*/ 161 w 183"/>
                  <a:gd name="T83" fmla="*/ 37 h 167"/>
                  <a:gd name="T84" fmla="*/ 161 w 183"/>
                  <a:gd name="T85" fmla="*/ 52 h 167"/>
                  <a:gd name="T86" fmla="*/ 167 w 183"/>
                  <a:gd name="T87" fmla="*/ 46 h 167"/>
                  <a:gd name="T88" fmla="*/ 183 w 183"/>
                  <a:gd name="T89" fmla="*/ 52 h 167"/>
                  <a:gd name="T90" fmla="*/ 183 w 183"/>
                  <a:gd name="T91" fmla="*/ 52 h 167"/>
                  <a:gd name="T92" fmla="*/ 183 w 183"/>
                  <a:gd name="T93" fmla="*/ 5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 h="167">
                    <a:moveTo>
                      <a:pt x="183" y="52"/>
                    </a:moveTo>
                    <a:lnTo>
                      <a:pt x="167" y="69"/>
                    </a:lnTo>
                    <a:lnTo>
                      <a:pt x="167" y="76"/>
                    </a:lnTo>
                    <a:lnTo>
                      <a:pt x="161" y="76"/>
                    </a:lnTo>
                    <a:lnTo>
                      <a:pt x="161" y="93"/>
                    </a:lnTo>
                    <a:lnTo>
                      <a:pt x="167" y="96"/>
                    </a:lnTo>
                    <a:lnTo>
                      <a:pt x="161" y="114"/>
                    </a:lnTo>
                    <a:lnTo>
                      <a:pt x="137" y="121"/>
                    </a:lnTo>
                    <a:lnTo>
                      <a:pt x="112" y="114"/>
                    </a:lnTo>
                    <a:lnTo>
                      <a:pt x="119" y="121"/>
                    </a:lnTo>
                    <a:lnTo>
                      <a:pt x="119" y="143"/>
                    </a:lnTo>
                    <a:lnTo>
                      <a:pt x="126" y="150"/>
                    </a:lnTo>
                    <a:lnTo>
                      <a:pt x="105" y="167"/>
                    </a:lnTo>
                    <a:lnTo>
                      <a:pt x="97" y="167"/>
                    </a:lnTo>
                    <a:lnTo>
                      <a:pt x="85" y="158"/>
                    </a:lnTo>
                    <a:lnTo>
                      <a:pt x="75" y="150"/>
                    </a:lnTo>
                    <a:lnTo>
                      <a:pt x="75" y="128"/>
                    </a:lnTo>
                    <a:lnTo>
                      <a:pt x="70" y="114"/>
                    </a:lnTo>
                    <a:lnTo>
                      <a:pt x="75" y="84"/>
                    </a:lnTo>
                    <a:lnTo>
                      <a:pt x="55" y="84"/>
                    </a:lnTo>
                    <a:lnTo>
                      <a:pt x="43" y="76"/>
                    </a:lnTo>
                    <a:lnTo>
                      <a:pt x="22" y="76"/>
                    </a:lnTo>
                    <a:lnTo>
                      <a:pt x="12" y="69"/>
                    </a:lnTo>
                    <a:lnTo>
                      <a:pt x="12" y="52"/>
                    </a:lnTo>
                    <a:lnTo>
                      <a:pt x="0" y="37"/>
                    </a:lnTo>
                    <a:lnTo>
                      <a:pt x="22" y="9"/>
                    </a:lnTo>
                    <a:lnTo>
                      <a:pt x="27" y="22"/>
                    </a:lnTo>
                    <a:lnTo>
                      <a:pt x="22" y="29"/>
                    </a:lnTo>
                    <a:lnTo>
                      <a:pt x="22" y="46"/>
                    </a:lnTo>
                    <a:lnTo>
                      <a:pt x="27" y="37"/>
                    </a:lnTo>
                    <a:lnTo>
                      <a:pt x="27" y="22"/>
                    </a:lnTo>
                    <a:lnTo>
                      <a:pt x="43" y="9"/>
                    </a:lnTo>
                    <a:lnTo>
                      <a:pt x="43" y="0"/>
                    </a:lnTo>
                    <a:lnTo>
                      <a:pt x="43" y="9"/>
                    </a:lnTo>
                    <a:lnTo>
                      <a:pt x="70" y="9"/>
                    </a:lnTo>
                    <a:lnTo>
                      <a:pt x="70" y="22"/>
                    </a:lnTo>
                    <a:lnTo>
                      <a:pt x="97" y="22"/>
                    </a:lnTo>
                    <a:lnTo>
                      <a:pt x="112" y="29"/>
                    </a:lnTo>
                    <a:lnTo>
                      <a:pt x="126" y="22"/>
                    </a:lnTo>
                    <a:lnTo>
                      <a:pt x="147" y="22"/>
                    </a:lnTo>
                    <a:lnTo>
                      <a:pt x="137" y="22"/>
                    </a:lnTo>
                    <a:lnTo>
                      <a:pt x="161" y="37"/>
                    </a:lnTo>
                    <a:lnTo>
                      <a:pt x="161" y="52"/>
                    </a:lnTo>
                    <a:lnTo>
                      <a:pt x="167" y="46"/>
                    </a:lnTo>
                    <a:lnTo>
                      <a:pt x="183"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0" name="Freeform 44">
                <a:extLst>
                  <a:ext uri="{FF2B5EF4-FFF2-40B4-BE49-F238E27FC236}">
                    <a16:creationId xmlns:a16="http://schemas.microsoft.com/office/drawing/2014/main" id="{3E2EC675-41AE-7E3C-61DA-C463BB24A93C}"/>
                  </a:ext>
                </a:extLst>
              </p:cNvPr>
              <p:cNvSpPr>
                <a:spLocks/>
              </p:cNvSpPr>
              <p:nvPr/>
            </p:nvSpPr>
            <p:spPr bwMode="auto">
              <a:xfrm>
                <a:off x="1672" y="2541"/>
                <a:ext cx="52" cy="40"/>
              </a:xfrm>
              <a:custGeom>
                <a:avLst/>
                <a:gdLst>
                  <a:gd name="T0" fmla="*/ 0 w 48"/>
                  <a:gd name="T1" fmla="*/ 28 h 37"/>
                  <a:gd name="T2" fmla="*/ 0 w 48"/>
                  <a:gd name="T3" fmla="*/ 0 h 37"/>
                  <a:gd name="T4" fmla="*/ 21 w 48"/>
                  <a:gd name="T5" fmla="*/ 0 h 37"/>
                  <a:gd name="T6" fmla="*/ 21 w 48"/>
                  <a:gd name="T7" fmla="*/ 7 h 37"/>
                  <a:gd name="T8" fmla="*/ 35 w 48"/>
                  <a:gd name="T9" fmla="*/ 7 h 37"/>
                  <a:gd name="T10" fmla="*/ 48 w 48"/>
                  <a:gd name="T11" fmla="*/ 22 h 37"/>
                  <a:gd name="T12" fmla="*/ 42 w 48"/>
                  <a:gd name="T13" fmla="*/ 28 h 37"/>
                  <a:gd name="T14" fmla="*/ 42 w 48"/>
                  <a:gd name="T15" fmla="*/ 22 h 37"/>
                  <a:gd name="T16" fmla="*/ 13 w 48"/>
                  <a:gd name="T17" fmla="*/ 28 h 37"/>
                  <a:gd name="T18" fmla="*/ 13 w 48"/>
                  <a:gd name="T19" fmla="*/ 22 h 37"/>
                  <a:gd name="T20" fmla="*/ 6 w 48"/>
                  <a:gd name="T21" fmla="*/ 28 h 37"/>
                  <a:gd name="T22" fmla="*/ 6 w 48"/>
                  <a:gd name="T23" fmla="*/ 37 h 37"/>
                  <a:gd name="T24" fmla="*/ 0 w 48"/>
                  <a:gd name="T25" fmla="*/ 28 h 37"/>
                  <a:gd name="T26" fmla="*/ 0 w 48"/>
                  <a:gd name="T27" fmla="*/ 28 h 37"/>
                  <a:gd name="T28" fmla="*/ 0 w 48"/>
                  <a:gd name="T2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7">
                    <a:moveTo>
                      <a:pt x="0" y="28"/>
                    </a:moveTo>
                    <a:lnTo>
                      <a:pt x="0" y="0"/>
                    </a:lnTo>
                    <a:lnTo>
                      <a:pt x="21" y="0"/>
                    </a:lnTo>
                    <a:lnTo>
                      <a:pt x="21" y="7"/>
                    </a:lnTo>
                    <a:lnTo>
                      <a:pt x="35" y="7"/>
                    </a:lnTo>
                    <a:lnTo>
                      <a:pt x="48" y="22"/>
                    </a:lnTo>
                    <a:lnTo>
                      <a:pt x="42" y="28"/>
                    </a:lnTo>
                    <a:lnTo>
                      <a:pt x="42" y="22"/>
                    </a:lnTo>
                    <a:lnTo>
                      <a:pt x="13" y="28"/>
                    </a:lnTo>
                    <a:lnTo>
                      <a:pt x="13" y="22"/>
                    </a:lnTo>
                    <a:lnTo>
                      <a:pt x="6" y="28"/>
                    </a:lnTo>
                    <a:lnTo>
                      <a:pt x="6" y="37"/>
                    </a:lnTo>
                    <a:lnTo>
                      <a:pt x="0"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1" name="Freeform 45">
                <a:extLst>
                  <a:ext uri="{FF2B5EF4-FFF2-40B4-BE49-F238E27FC236}">
                    <a16:creationId xmlns:a16="http://schemas.microsoft.com/office/drawing/2014/main" id="{CB864453-A24F-805D-00D9-D522017984B2}"/>
                  </a:ext>
                </a:extLst>
              </p:cNvPr>
              <p:cNvSpPr>
                <a:spLocks/>
              </p:cNvSpPr>
              <p:nvPr/>
            </p:nvSpPr>
            <p:spPr bwMode="auto">
              <a:xfrm>
                <a:off x="1632" y="2541"/>
                <a:ext cx="40" cy="27"/>
              </a:xfrm>
              <a:custGeom>
                <a:avLst/>
                <a:gdLst>
                  <a:gd name="T0" fmla="*/ 37 w 37"/>
                  <a:gd name="T1" fmla="*/ 25 h 25"/>
                  <a:gd name="T2" fmla="*/ 37 w 37"/>
                  <a:gd name="T3" fmla="*/ 0 h 25"/>
                  <a:gd name="T4" fmla="*/ 15 w 37"/>
                  <a:gd name="T5" fmla="*/ 0 h 25"/>
                  <a:gd name="T6" fmla="*/ 27 w 37"/>
                  <a:gd name="T7" fmla="*/ 22 h 25"/>
                  <a:gd name="T8" fmla="*/ 0 w 37"/>
                  <a:gd name="T9" fmla="*/ 25 h 25"/>
                  <a:gd name="T10" fmla="*/ 37 w 37"/>
                  <a:gd name="T11" fmla="*/ 25 h 25"/>
                  <a:gd name="T12" fmla="*/ 37 w 37"/>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37" h="25">
                    <a:moveTo>
                      <a:pt x="37" y="25"/>
                    </a:moveTo>
                    <a:lnTo>
                      <a:pt x="37" y="0"/>
                    </a:lnTo>
                    <a:lnTo>
                      <a:pt x="15" y="0"/>
                    </a:lnTo>
                    <a:lnTo>
                      <a:pt x="27" y="22"/>
                    </a:lnTo>
                    <a:lnTo>
                      <a:pt x="0" y="25"/>
                    </a:lnTo>
                    <a:lnTo>
                      <a:pt x="3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2" name="Freeform 46">
                <a:extLst>
                  <a:ext uri="{FF2B5EF4-FFF2-40B4-BE49-F238E27FC236}">
                    <a16:creationId xmlns:a16="http://schemas.microsoft.com/office/drawing/2014/main" id="{A6E2444F-BA64-FA94-FDD4-5C6285B180CD}"/>
                  </a:ext>
                </a:extLst>
              </p:cNvPr>
              <p:cNvSpPr>
                <a:spLocks/>
              </p:cNvSpPr>
              <p:nvPr/>
            </p:nvSpPr>
            <p:spPr bwMode="auto">
              <a:xfrm>
                <a:off x="1864" y="3363"/>
                <a:ext cx="86" cy="81"/>
              </a:xfrm>
              <a:custGeom>
                <a:avLst/>
                <a:gdLst>
                  <a:gd name="T0" fmla="*/ 72 w 80"/>
                  <a:gd name="T1" fmla="*/ 53 h 75"/>
                  <a:gd name="T2" fmla="*/ 80 w 80"/>
                  <a:gd name="T3" fmla="*/ 30 h 75"/>
                  <a:gd name="T4" fmla="*/ 72 w 80"/>
                  <a:gd name="T5" fmla="*/ 21 h 75"/>
                  <a:gd name="T6" fmla="*/ 43 w 80"/>
                  <a:gd name="T7" fmla="*/ 6 h 75"/>
                  <a:gd name="T8" fmla="*/ 36 w 80"/>
                  <a:gd name="T9" fmla="*/ 6 h 75"/>
                  <a:gd name="T10" fmla="*/ 26 w 80"/>
                  <a:gd name="T11" fmla="*/ 0 h 75"/>
                  <a:gd name="T12" fmla="*/ 13 w 80"/>
                  <a:gd name="T13" fmla="*/ 0 h 75"/>
                  <a:gd name="T14" fmla="*/ 0 w 80"/>
                  <a:gd name="T15" fmla="*/ 58 h 75"/>
                  <a:gd name="T16" fmla="*/ 6 w 80"/>
                  <a:gd name="T17" fmla="*/ 58 h 75"/>
                  <a:gd name="T18" fmla="*/ 36 w 80"/>
                  <a:gd name="T19" fmla="*/ 75 h 75"/>
                  <a:gd name="T20" fmla="*/ 58 w 80"/>
                  <a:gd name="T21" fmla="*/ 75 h 75"/>
                  <a:gd name="T22" fmla="*/ 72 w 80"/>
                  <a:gd name="T23" fmla="*/ 53 h 75"/>
                  <a:gd name="T24" fmla="*/ 72 w 80"/>
                  <a:gd name="T25" fmla="*/ 53 h 75"/>
                  <a:gd name="T26" fmla="*/ 72 w 80"/>
                  <a:gd name="T27" fmla="*/ 5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75">
                    <a:moveTo>
                      <a:pt x="72" y="53"/>
                    </a:moveTo>
                    <a:lnTo>
                      <a:pt x="80" y="30"/>
                    </a:lnTo>
                    <a:lnTo>
                      <a:pt x="72" y="21"/>
                    </a:lnTo>
                    <a:lnTo>
                      <a:pt x="43" y="6"/>
                    </a:lnTo>
                    <a:lnTo>
                      <a:pt x="36" y="6"/>
                    </a:lnTo>
                    <a:lnTo>
                      <a:pt x="26" y="0"/>
                    </a:lnTo>
                    <a:lnTo>
                      <a:pt x="13" y="0"/>
                    </a:lnTo>
                    <a:lnTo>
                      <a:pt x="0" y="58"/>
                    </a:lnTo>
                    <a:lnTo>
                      <a:pt x="6" y="58"/>
                    </a:lnTo>
                    <a:lnTo>
                      <a:pt x="36" y="75"/>
                    </a:lnTo>
                    <a:lnTo>
                      <a:pt x="58" y="75"/>
                    </a:lnTo>
                    <a:lnTo>
                      <a:pt x="72" y="5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3" name="Freeform 47">
                <a:extLst>
                  <a:ext uri="{FF2B5EF4-FFF2-40B4-BE49-F238E27FC236}">
                    <a16:creationId xmlns:a16="http://schemas.microsoft.com/office/drawing/2014/main" id="{7F07852A-C106-192A-DF73-0739EE166B74}"/>
                  </a:ext>
                </a:extLst>
              </p:cNvPr>
              <p:cNvSpPr>
                <a:spLocks/>
              </p:cNvSpPr>
              <p:nvPr/>
            </p:nvSpPr>
            <p:spPr bwMode="auto">
              <a:xfrm>
                <a:off x="1578" y="2566"/>
                <a:ext cx="22" cy="28"/>
              </a:xfrm>
              <a:custGeom>
                <a:avLst/>
                <a:gdLst>
                  <a:gd name="T0" fmla="*/ 0 w 21"/>
                  <a:gd name="T1" fmla="*/ 10 h 26"/>
                  <a:gd name="T2" fmla="*/ 13 w 21"/>
                  <a:gd name="T3" fmla="*/ 26 h 26"/>
                  <a:gd name="T4" fmla="*/ 21 w 21"/>
                  <a:gd name="T5" fmla="*/ 10 h 26"/>
                  <a:gd name="T6" fmla="*/ 6 w 21"/>
                  <a:gd name="T7" fmla="*/ 0 h 26"/>
                  <a:gd name="T8" fmla="*/ 0 w 21"/>
                  <a:gd name="T9" fmla="*/ 10 h 26"/>
                  <a:gd name="T10" fmla="*/ 0 w 21"/>
                  <a:gd name="T11" fmla="*/ 10 h 26"/>
                  <a:gd name="T12" fmla="*/ 0 w 21"/>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0" y="10"/>
                    </a:moveTo>
                    <a:lnTo>
                      <a:pt x="13" y="26"/>
                    </a:lnTo>
                    <a:lnTo>
                      <a:pt x="21" y="10"/>
                    </a:lnTo>
                    <a:lnTo>
                      <a:pt x="6" y="0"/>
                    </a:lnTo>
                    <a:lnTo>
                      <a:pt x="0"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4" name="Freeform 48">
                <a:extLst>
                  <a:ext uri="{FF2B5EF4-FFF2-40B4-BE49-F238E27FC236}">
                    <a16:creationId xmlns:a16="http://schemas.microsoft.com/office/drawing/2014/main" id="{2BB79346-B602-9DFA-0476-5810119DECAA}"/>
                  </a:ext>
                </a:extLst>
              </p:cNvPr>
              <p:cNvSpPr>
                <a:spLocks/>
              </p:cNvSpPr>
              <p:nvPr/>
            </p:nvSpPr>
            <p:spPr bwMode="auto">
              <a:xfrm>
                <a:off x="1484" y="2484"/>
                <a:ext cx="146" cy="57"/>
              </a:xfrm>
              <a:custGeom>
                <a:avLst/>
                <a:gdLst>
                  <a:gd name="T0" fmla="*/ 0 w 134"/>
                  <a:gd name="T1" fmla="*/ 22 h 52"/>
                  <a:gd name="T2" fmla="*/ 7 w 134"/>
                  <a:gd name="T3" fmla="*/ 22 h 52"/>
                  <a:gd name="T4" fmla="*/ 22 w 134"/>
                  <a:gd name="T5" fmla="*/ 6 h 52"/>
                  <a:gd name="T6" fmla="*/ 44 w 134"/>
                  <a:gd name="T7" fmla="*/ 13 h 52"/>
                  <a:gd name="T8" fmla="*/ 35 w 134"/>
                  <a:gd name="T9" fmla="*/ 13 h 52"/>
                  <a:gd name="T10" fmla="*/ 44 w 134"/>
                  <a:gd name="T11" fmla="*/ 13 h 52"/>
                  <a:gd name="T12" fmla="*/ 77 w 134"/>
                  <a:gd name="T13" fmla="*/ 22 h 52"/>
                  <a:gd name="T14" fmla="*/ 86 w 134"/>
                  <a:gd name="T15" fmla="*/ 45 h 52"/>
                  <a:gd name="T16" fmla="*/ 99 w 134"/>
                  <a:gd name="T17" fmla="*/ 45 h 52"/>
                  <a:gd name="T18" fmla="*/ 94 w 134"/>
                  <a:gd name="T19" fmla="*/ 52 h 52"/>
                  <a:gd name="T20" fmla="*/ 134 w 134"/>
                  <a:gd name="T21" fmla="*/ 52 h 52"/>
                  <a:gd name="T22" fmla="*/ 127 w 134"/>
                  <a:gd name="T23" fmla="*/ 45 h 52"/>
                  <a:gd name="T24" fmla="*/ 121 w 134"/>
                  <a:gd name="T25" fmla="*/ 45 h 52"/>
                  <a:gd name="T26" fmla="*/ 121 w 134"/>
                  <a:gd name="T27" fmla="*/ 28 h 52"/>
                  <a:gd name="T28" fmla="*/ 44 w 134"/>
                  <a:gd name="T29" fmla="*/ 0 h 52"/>
                  <a:gd name="T30" fmla="*/ 14 w 134"/>
                  <a:gd name="T31" fmla="*/ 6 h 52"/>
                  <a:gd name="T32" fmla="*/ 0 w 134"/>
                  <a:gd name="T33" fmla="*/ 22 h 52"/>
                  <a:gd name="T34" fmla="*/ 0 w 134"/>
                  <a:gd name="T35" fmla="*/ 22 h 52"/>
                  <a:gd name="T36" fmla="*/ 0 w 134"/>
                  <a:gd name="T3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52">
                    <a:moveTo>
                      <a:pt x="0" y="22"/>
                    </a:moveTo>
                    <a:lnTo>
                      <a:pt x="7" y="22"/>
                    </a:lnTo>
                    <a:lnTo>
                      <a:pt x="22" y="6"/>
                    </a:lnTo>
                    <a:lnTo>
                      <a:pt x="44" y="13"/>
                    </a:lnTo>
                    <a:lnTo>
                      <a:pt x="35" y="13"/>
                    </a:lnTo>
                    <a:lnTo>
                      <a:pt x="44" y="13"/>
                    </a:lnTo>
                    <a:lnTo>
                      <a:pt x="77" y="22"/>
                    </a:lnTo>
                    <a:lnTo>
                      <a:pt x="86" y="45"/>
                    </a:lnTo>
                    <a:lnTo>
                      <a:pt x="99" y="45"/>
                    </a:lnTo>
                    <a:lnTo>
                      <a:pt x="94" y="52"/>
                    </a:lnTo>
                    <a:lnTo>
                      <a:pt x="134" y="52"/>
                    </a:lnTo>
                    <a:lnTo>
                      <a:pt x="127" y="45"/>
                    </a:lnTo>
                    <a:lnTo>
                      <a:pt x="121" y="45"/>
                    </a:lnTo>
                    <a:lnTo>
                      <a:pt x="121" y="28"/>
                    </a:lnTo>
                    <a:lnTo>
                      <a:pt x="44" y="0"/>
                    </a:lnTo>
                    <a:lnTo>
                      <a:pt x="14" y="6"/>
                    </a:lnTo>
                    <a:lnTo>
                      <a:pt x="0" y="2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5" name="Freeform 49">
                <a:extLst>
                  <a:ext uri="{FF2B5EF4-FFF2-40B4-BE49-F238E27FC236}">
                    <a16:creationId xmlns:a16="http://schemas.microsoft.com/office/drawing/2014/main" id="{CB6FA99E-496D-10F0-24CA-FF2E6F7A8583}"/>
                  </a:ext>
                </a:extLst>
              </p:cNvPr>
              <p:cNvSpPr>
                <a:spLocks/>
              </p:cNvSpPr>
              <p:nvPr/>
            </p:nvSpPr>
            <p:spPr bwMode="auto">
              <a:xfrm>
                <a:off x="1590" y="2444"/>
                <a:ext cx="27" cy="30"/>
              </a:xfrm>
              <a:custGeom>
                <a:avLst/>
                <a:gdLst>
                  <a:gd name="T0" fmla="*/ 0 w 25"/>
                  <a:gd name="T1" fmla="*/ 0 h 27"/>
                  <a:gd name="T2" fmla="*/ 0 w 25"/>
                  <a:gd name="T3" fmla="*/ 10 h 27"/>
                  <a:gd name="T4" fmla="*/ 25 w 25"/>
                  <a:gd name="T5" fmla="*/ 27 h 27"/>
                  <a:gd name="T6" fmla="*/ 25 w 25"/>
                  <a:gd name="T7" fmla="*/ 10 h 27"/>
                  <a:gd name="T8" fmla="*/ 0 w 25"/>
                  <a:gd name="T9" fmla="*/ 0 h 27"/>
                  <a:gd name="T10" fmla="*/ 0 w 25"/>
                  <a:gd name="T11" fmla="*/ 0 h 27"/>
                  <a:gd name="T12" fmla="*/ 0 w 25"/>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0" y="0"/>
                    </a:moveTo>
                    <a:lnTo>
                      <a:pt x="0" y="10"/>
                    </a:lnTo>
                    <a:lnTo>
                      <a:pt x="25" y="27"/>
                    </a:lnTo>
                    <a:lnTo>
                      <a:pt x="25" y="1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6" name="Freeform 50">
                <a:extLst>
                  <a:ext uri="{FF2B5EF4-FFF2-40B4-BE49-F238E27FC236}">
                    <a16:creationId xmlns:a16="http://schemas.microsoft.com/office/drawing/2014/main" id="{03CBFE3F-3EAC-A384-B9EE-96A6B0338E65}"/>
                  </a:ext>
                </a:extLst>
              </p:cNvPr>
              <p:cNvSpPr>
                <a:spLocks/>
              </p:cNvSpPr>
              <p:nvPr/>
            </p:nvSpPr>
            <p:spPr bwMode="auto">
              <a:xfrm>
                <a:off x="1579" y="2448"/>
                <a:ext cx="24" cy="36"/>
              </a:xfrm>
              <a:custGeom>
                <a:avLst/>
                <a:gdLst>
                  <a:gd name="T0" fmla="*/ 0 w 22"/>
                  <a:gd name="T1" fmla="*/ 0 h 34"/>
                  <a:gd name="T2" fmla="*/ 0 w 22"/>
                  <a:gd name="T3" fmla="*/ 10 h 34"/>
                  <a:gd name="T4" fmla="*/ 22 w 22"/>
                  <a:gd name="T5" fmla="*/ 34 h 34"/>
                  <a:gd name="T6" fmla="*/ 22 w 22"/>
                  <a:gd name="T7" fmla="*/ 10 h 34"/>
                  <a:gd name="T8" fmla="*/ 0 w 22"/>
                  <a:gd name="T9" fmla="*/ 0 h 34"/>
                  <a:gd name="T10" fmla="*/ 0 w 22"/>
                  <a:gd name="T11" fmla="*/ 0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0" y="10"/>
                    </a:lnTo>
                    <a:lnTo>
                      <a:pt x="22" y="34"/>
                    </a:lnTo>
                    <a:lnTo>
                      <a:pt x="22" y="1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7" name="Freeform 51">
                <a:extLst>
                  <a:ext uri="{FF2B5EF4-FFF2-40B4-BE49-F238E27FC236}">
                    <a16:creationId xmlns:a16="http://schemas.microsoft.com/office/drawing/2014/main" id="{F64325E9-119A-3D63-B967-65C04B7F7CE0}"/>
                  </a:ext>
                </a:extLst>
              </p:cNvPr>
              <p:cNvSpPr>
                <a:spLocks/>
              </p:cNvSpPr>
              <p:nvPr/>
            </p:nvSpPr>
            <p:spPr bwMode="auto">
              <a:xfrm>
                <a:off x="3072" y="2327"/>
                <a:ext cx="172" cy="181"/>
              </a:xfrm>
              <a:custGeom>
                <a:avLst/>
                <a:gdLst>
                  <a:gd name="T0" fmla="*/ 158 w 158"/>
                  <a:gd name="T1" fmla="*/ 151 h 167"/>
                  <a:gd name="T2" fmla="*/ 127 w 158"/>
                  <a:gd name="T3" fmla="*/ 167 h 167"/>
                  <a:gd name="T4" fmla="*/ 122 w 158"/>
                  <a:gd name="T5" fmla="*/ 158 h 167"/>
                  <a:gd name="T6" fmla="*/ 7 w 158"/>
                  <a:gd name="T7" fmla="*/ 158 h 167"/>
                  <a:gd name="T8" fmla="*/ 7 w 158"/>
                  <a:gd name="T9" fmla="*/ 52 h 167"/>
                  <a:gd name="T10" fmla="*/ 0 w 158"/>
                  <a:gd name="T11" fmla="*/ 37 h 167"/>
                  <a:gd name="T12" fmla="*/ 7 w 158"/>
                  <a:gd name="T13" fmla="*/ 0 h 167"/>
                  <a:gd name="T14" fmla="*/ 7 w 158"/>
                  <a:gd name="T15" fmla="*/ 15 h 167"/>
                  <a:gd name="T16" fmla="*/ 35 w 158"/>
                  <a:gd name="T17" fmla="*/ 15 h 167"/>
                  <a:gd name="T18" fmla="*/ 57 w 158"/>
                  <a:gd name="T19" fmla="*/ 24 h 167"/>
                  <a:gd name="T20" fmla="*/ 92 w 158"/>
                  <a:gd name="T21" fmla="*/ 15 h 167"/>
                  <a:gd name="T22" fmla="*/ 101 w 158"/>
                  <a:gd name="T23" fmla="*/ 15 h 167"/>
                  <a:gd name="T24" fmla="*/ 101 w 158"/>
                  <a:gd name="T25" fmla="*/ 24 h 167"/>
                  <a:gd name="T26" fmla="*/ 116 w 158"/>
                  <a:gd name="T27" fmla="*/ 15 h 167"/>
                  <a:gd name="T28" fmla="*/ 116 w 158"/>
                  <a:gd name="T29" fmla="*/ 24 h 167"/>
                  <a:gd name="T30" fmla="*/ 127 w 158"/>
                  <a:gd name="T31" fmla="*/ 15 h 167"/>
                  <a:gd name="T32" fmla="*/ 136 w 158"/>
                  <a:gd name="T33" fmla="*/ 47 h 167"/>
                  <a:gd name="T34" fmla="*/ 127 w 158"/>
                  <a:gd name="T35" fmla="*/ 76 h 167"/>
                  <a:gd name="T36" fmla="*/ 116 w 158"/>
                  <a:gd name="T37" fmla="*/ 30 h 167"/>
                  <a:gd name="T38" fmla="*/ 116 w 158"/>
                  <a:gd name="T39" fmla="*/ 47 h 167"/>
                  <a:gd name="T40" fmla="*/ 158 w 158"/>
                  <a:gd name="T41" fmla="*/ 151 h 167"/>
                  <a:gd name="T42" fmla="*/ 158 w 158"/>
                  <a:gd name="T43" fmla="*/ 151 h 167"/>
                  <a:gd name="T44" fmla="*/ 158 w 158"/>
                  <a:gd name="T45" fmla="*/ 15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167">
                    <a:moveTo>
                      <a:pt x="158" y="151"/>
                    </a:moveTo>
                    <a:lnTo>
                      <a:pt x="127" y="167"/>
                    </a:lnTo>
                    <a:lnTo>
                      <a:pt x="122" y="158"/>
                    </a:lnTo>
                    <a:lnTo>
                      <a:pt x="7" y="158"/>
                    </a:lnTo>
                    <a:lnTo>
                      <a:pt x="7" y="52"/>
                    </a:lnTo>
                    <a:lnTo>
                      <a:pt x="0" y="37"/>
                    </a:lnTo>
                    <a:lnTo>
                      <a:pt x="7" y="0"/>
                    </a:lnTo>
                    <a:lnTo>
                      <a:pt x="7" y="15"/>
                    </a:lnTo>
                    <a:lnTo>
                      <a:pt x="35" y="15"/>
                    </a:lnTo>
                    <a:lnTo>
                      <a:pt x="57" y="24"/>
                    </a:lnTo>
                    <a:lnTo>
                      <a:pt x="92" y="15"/>
                    </a:lnTo>
                    <a:lnTo>
                      <a:pt x="101" y="15"/>
                    </a:lnTo>
                    <a:lnTo>
                      <a:pt x="101" y="24"/>
                    </a:lnTo>
                    <a:lnTo>
                      <a:pt x="116" y="15"/>
                    </a:lnTo>
                    <a:lnTo>
                      <a:pt x="116" y="24"/>
                    </a:lnTo>
                    <a:lnTo>
                      <a:pt x="127" y="15"/>
                    </a:lnTo>
                    <a:lnTo>
                      <a:pt x="136" y="47"/>
                    </a:lnTo>
                    <a:lnTo>
                      <a:pt x="127" y="76"/>
                    </a:lnTo>
                    <a:lnTo>
                      <a:pt x="116" y="30"/>
                    </a:lnTo>
                    <a:lnTo>
                      <a:pt x="116" y="47"/>
                    </a:lnTo>
                    <a:lnTo>
                      <a:pt x="158" y="15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8" name="Freeform 52">
                <a:extLst>
                  <a:ext uri="{FF2B5EF4-FFF2-40B4-BE49-F238E27FC236}">
                    <a16:creationId xmlns:a16="http://schemas.microsoft.com/office/drawing/2014/main" id="{E5E56E0A-71B6-5621-D526-EBA445C9C025}"/>
                  </a:ext>
                </a:extLst>
              </p:cNvPr>
              <p:cNvSpPr>
                <a:spLocks/>
              </p:cNvSpPr>
              <p:nvPr/>
            </p:nvSpPr>
            <p:spPr bwMode="auto">
              <a:xfrm>
                <a:off x="2859" y="2313"/>
                <a:ext cx="222" cy="231"/>
              </a:xfrm>
              <a:custGeom>
                <a:avLst/>
                <a:gdLst>
                  <a:gd name="T0" fmla="*/ 29 w 204"/>
                  <a:gd name="T1" fmla="*/ 156 h 213"/>
                  <a:gd name="T2" fmla="*/ 20 w 204"/>
                  <a:gd name="T3" fmla="*/ 134 h 213"/>
                  <a:gd name="T4" fmla="*/ 15 w 204"/>
                  <a:gd name="T5" fmla="*/ 134 h 213"/>
                  <a:gd name="T6" fmla="*/ 0 w 204"/>
                  <a:gd name="T7" fmla="*/ 112 h 213"/>
                  <a:gd name="T8" fmla="*/ 8 w 204"/>
                  <a:gd name="T9" fmla="*/ 97 h 213"/>
                  <a:gd name="T10" fmla="*/ 8 w 204"/>
                  <a:gd name="T11" fmla="*/ 62 h 213"/>
                  <a:gd name="T12" fmla="*/ 0 w 204"/>
                  <a:gd name="T13" fmla="*/ 50 h 213"/>
                  <a:gd name="T14" fmla="*/ 0 w 204"/>
                  <a:gd name="T15" fmla="*/ 43 h 213"/>
                  <a:gd name="T16" fmla="*/ 8 w 204"/>
                  <a:gd name="T17" fmla="*/ 38 h 213"/>
                  <a:gd name="T18" fmla="*/ 8 w 204"/>
                  <a:gd name="T19" fmla="*/ 28 h 213"/>
                  <a:gd name="T20" fmla="*/ 20 w 204"/>
                  <a:gd name="T21" fmla="*/ 8 h 213"/>
                  <a:gd name="T22" fmla="*/ 20 w 204"/>
                  <a:gd name="T23" fmla="*/ 0 h 213"/>
                  <a:gd name="T24" fmla="*/ 40 w 204"/>
                  <a:gd name="T25" fmla="*/ 0 h 213"/>
                  <a:gd name="T26" fmla="*/ 64 w 204"/>
                  <a:gd name="T27" fmla="*/ 8 h 213"/>
                  <a:gd name="T28" fmla="*/ 85 w 204"/>
                  <a:gd name="T29" fmla="*/ 8 h 213"/>
                  <a:gd name="T30" fmla="*/ 85 w 204"/>
                  <a:gd name="T31" fmla="*/ 28 h 213"/>
                  <a:gd name="T32" fmla="*/ 134 w 204"/>
                  <a:gd name="T33" fmla="*/ 43 h 213"/>
                  <a:gd name="T34" fmla="*/ 141 w 204"/>
                  <a:gd name="T35" fmla="*/ 38 h 213"/>
                  <a:gd name="T36" fmla="*/ 141 w 204"/>
                  <a:gd name="T37" fmla="*/ 17 h 213"/>
                  <a:gd name="T38" fmla="*/ 163 w 204"/>
                  <a:gd name="T39" fmla="*/ 0 h 213"/>
                  <a:gd name="T40" fmla="*/ 184 w 204"/>
                  <a:gd name="T41" fmla="*/ 8 h 213"/>
                  <a:gd name="T42" fmla="*/ 184 w 204"/>
                  <a:gd name="T43" fmla="*/ 17 h 213"/>
                  <a:gd name="T44" fmla="*/ 204 w 204"/>
                  <a:gd name="T45" fmla="*/ 17 h 213"/>
                  <a:gd name="T46" fmla="*/ 199 w 204"/>
                  <a:gd name="T47" fmla="*/ 50 h 213"/>
                  <a:gd name="T48" fmla="*/ 204 w 204"/>
                  <a:gd name="T49" fmla="*/ 67 h 213"/>
                  <a:gd name="T50" fmla="*/ 204 w 204"/>
                  <a:gd name="T51" fmla="*/ 200 h 213"/>
                  <a:gd name="T52" fmla="*/ 199 w 204"/>
                  <a:gd name="T53" fmla="*/ 208 h 213"/>
                  <a:gd name="T54" fmla="*/ 191 w 204"/>
                  <a:gd name="T55" fmla="*/ 213 h 213"/>
                  <a:gd name="T56" fmla="*/ 94 w 204"/>
                  <a:gd name="T57" fmla="*/ 156 h 213"/>
                  <a:gd name="T58" fmla="*/ 70 w 204"/>
                  <a:gd name="T59" fmla="*/ 163 h 213"/>
                  <a:gd name="T60" fmla="*/ 64 w 204"/>
                  <a:gd name="T61" fmla="*/ 156 h 213"/>
                  <a:gd name="T62" fmla="*/ 29 w 204"/>
                  <a:gd name="T63" fmla="*/ 156 h 213"/>
                  <a:gd name="T64" fmla="*/ 29 w 204"/>
                  <a:gd name="T65" fmla="*/ 156 h 213"/>
                  <a:gd name="T66" fmla="*/ 29 w 204"/>
                  <a:gd name="T67"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213">
                    <a:moveTo>
                      <a:pt x="29" y="156"/>
                    </a:moveTo>
                    <a:lnTo>
                      <a:pt x="20" y="134"/>
                    </a:lnTo>
                    <a:lnTo>
                      <a:pt x="15" y="134"/>
                    </a:lnTo>
                    <a:lnTo>
                      <a:pt x="0" y="112"/>
                    </a:lnTo>
                    <a:lnTo>
                      <a:pt x="8" y="97"/>
                    </a:lnTo>
                    <a:lnTo>
                      <a:pt x="8" y="62"/>
                    </a:lnTo>
                    <a:lnTo>
                      <a:pt x="0" y="50"/>
                    </a:lnTo>
                    <a:lnTo>
                      <a:pt x="0" y="43"/>
                    </a:lnTo>
                    <a:lnTo>
                      <a:pt x="8" y="38"/>
                    </a:lnTo>
                    <a:lnTo>
                      <a:pt x="8" y="28"/>
                    </a:lnTo>
                    <a:lnTo>
                      <a:pt x="20" y="8"/>
                    </a:lnTo>
                    <a:lnTo>
                      <a:pt x="20" y="0"/>
                    </a:lnTo>
                    <a:lnTo>
                      <a:pt x="40" y="0"/>
                    </a:lnTo>
                    <a:lnTo>
                      <a:pt x="64" y="8"/>
                    </a:lnTo>
                    <a:lnTo>
                      <a:pt x="85" y="8"/>
                    </a:lnTo>
                    <a:lnTo>
                      <a:pt x="85" y="28"/>
                    </a:lnTo>
                    <a:lnTo>
                      <a:pt x="134" y="43"/>
                    </a:lnTo>
                    <a:lnTo>
                      <a:pt x="141" y="38"/>
                    </a:lnTo>
                    <a:lnTo>
                      <a:pt x="141" y="17"/>
                    </a:lnTo>
                    <a:lnTo>
                      <a:pt x="163" y="0"/>
                    </a:lnTo>
                    <a:lnTo>
                      <a:pt x="184" y="8"/>
                    </a:lnTo>
                    <a:lnTo>
                      <a:pt x="184" y="17"/>
                    </a:lnTo>
                    <a:lnTo>
                      <a:pt x="204" y="17"/>
                    </a:lnTo>
                    <a:lnTo>
                      <a:pt x="199" y="50"/>
                    </a:lnTo>
                    <a:lnTo>
                      <a:pt x="204" y="67"/>
                    </a:lnTo>
                    <a:lnTo>
                      <a:pt x="204" y="200"/>
                    </a:lnTo>
                    <a:lnTo>
                      <a:pt x="199" y="208"/>
                    </a:lnTo>
                    <a:lnTo>
                      <a:pt x="191" y="213"/>
                    </a:lnTo>
                    <a:lnTo>
                      <a:pt x="94" y="156"/>
                    </a:lnTo>
                    <a:lnTo>
                      <a:pt x="70" y="163"/>
                    </a:lnTo>
                    <a:lnTo>
                      <a:pt x="64" y="156"/>
                    </a:lnTo>
                    <a:lnTo>
                      <a:pt x="29" y="15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9" name="Freeform 53">
                <a:extLst>
                  <a:ext uri="{FF2B5EF4-FFF2-40B4-BE49-F238E27FC236}">
                    <a16:creationId xmlns:a16="http://schemas.microsoft.com/office/drawing/2014/main" id="{B08F7881-0270-F7C0-2CC3-AE7EE28B1B35}"/>
                  </a:ext>
                </a:extLst>
              </p:cNvPr>
              <p:cNvSpPr>
                <a:spLocks/>
              </p:cNvSpPr>
              <p:nvPr/>
            </p:nvSpPr>
            <p:spPr bwMode="auto">
              <a:xfrm>
                <a:off x="2595" y="2233"/>
                <a:ext cx="299" cy="311"/>
              </a:xfrm>
              <a:custGeom>
                <a:avLst/>
                <a:gdLst>
                  <a:gd name="T0" fmla="*/ 87 w 275"/>
                  <a:gd name="T1" fmla="*/ 33 h 287"/>
                  <a:gd name="T2" fmla="*/ 94 w 275"/>
                  <a:gd name="T3" fmla="*/ 33 h 287"/>
                  <a:gd name="T4" fmla="*/ 101 w 275"/>
                  <a:gd name="T5" fmla="*/ 79 h 287"/>
                  <a:gd name="T6" fmla="*/ 65 w 275"/>
                  <a:gd name="T7" fmla="*/ 87 h 287"/>
                  <a:gd name="T8" fmla="*/ 65 w 275"/>
                  <a:gd name="T9" fmla="*/ 101 h 287"/>
                  <a:gd name="T10" fmla="*/ 0 w 275"/>
                  <a:gd name="T11" fmla="*/ 138 h 287"/>
                  <a:gd name="T12" fmla="*/ 0 w 275"/>
                  <a:gd name="T13" fmla="*/ 163 h 287"/>
                  <a:gd name="T14" fmla="*/ 129 w 275"/>
                  <a:gd name="T15" fmla="*/ 257 h 287"/>
                  <a:gd name="T16" fmla="*/ 136 w 275"/>
                  <a:gd name="T17" fmla="*/ 274 h 287"/>
                  <a:gd name="T18" fmla="*/ 166 w 275"/>
                  <a:gd name="T19" fmla="*/ 287 h 287"/>
                  <a:gd name="T20" fmla="*/ 188 w 275"/>
                  <a:gd name="T21" fmla="*/ 287 h 287"/>
                  <a:gd name="T22" fmla="*/ 275 w 275"/>
                  <a:gd name="T23" fmla="*/ 228 h 287"/>
                  <a:gd name="T24" fmla="*/ 265 w 275"/>
                  <a:gd name="T25" fmla="*/ 207 h 287"/>
                  <a:gd name="T26" fmla="*/ 260 w 275"/>
                  <a:gd name="T27" fmla="*/ 207 h 287"/>
                  <a:gd name="T28" fmla="*/ 243 w 275"/>
                  <a:gd name="T29" fmla="*/ 185 h 287"/>
                  <a:gd name="T30" fmla="*/ 251 w 275"/>
                  <a:gd name="T31" fmla="*/ 170 h 287"/>
                  <a:gd name="T32" fmla="*/ 251 w 275"/>
                  <a:gd name="T33" fmla="*/ 134 h 287"/>
                  <a:gd name="T34" fmla="*/ 243 w 275"/>
                  <a:gd name="T35" fmla="*/ 124 h 287"/>
                  <a:gd name="T36" fmla="*/ 243 w 275"/>
                  <a:gd name="T37" fmla="*/ 87 h 287"/>
                  <a:gd name="T38" fmla="*/ 221 w 275"/>
                  <a:gd name="T39" fmla="*/ 79 h 287"/>
                  <a:gd name="T40" fmla="*/ 215 w 275"/>
                  <a:gd name="T41" fmla="*/ 65 h 287"/>
                  <a:gd name="T42" fmla="*/ 230 w 275"/>
                  <a:gd name="T43" fmla="*/ 42 h 287"/>
                  <a:gd name="T44" fmla="*/ 221 w 275"/>
                  <a:gd name="T45" fmla="*/ 6 h 287"/>
                  <a:gd name="T46" fmla="*/ 230 w 275"/>
                  <a:gd name="T47" fmla="*/ 0 h 287"/>
                  <a:gd name="T48" fmla="*/ 221 w 275"/>
                  <a:gd name="T49" fmla="*/ 6 h 287"/>
                  <a:gd name="T50" fmla="*/ 201 w 275"/>
                  <a:gd name="T51" fmla="*/ 0 h 287"/>
                  <a:gd name="T52" fmla="*/ 188 w 275"/>
                  <a:gd name="T53" fmla="*/ 6 h 287"/>
                  <a:gd name="T54" fmla="*/ 173 w 275"/>
                  <a:gd name="T55" fmla="*/ 0 h 287"/>
                  <a:gd name="T56" fmla="*/ 151 w 275"/>
                  <a:gd name="T57" fmla="*/ 6 h 287"/>
                  <a:gd name="T58" fmla="*/ 129 w 275"/>
                  <a:gd name="T59" fmla="*/ 6 h 287"/>
                  <a:gd name="T60" fmla="*/ 87 w 275"/>
                  <a:gd name="T61" fmla="*/ 33 h 287"/>
                  <a:gd name="T62" fmla="*/ 87 w 275"/>
                  <a:gd name="T63" fmla="*/ 33 h 287"/>
                  <a:gd name="T64" fmla="*/ 87 w 275"/>
                  <a:gd name="T65" fmla="*/ 3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87">
                    <a:moveTo>
                      <a:pt x="87" y="33"/>
                    </a:moveTo>
                    <a:lnTo>
                      <a:pt x="94" y="33"/>
                    </a:lnTo>
                    <a:lnTo>
                      <a:pt x="101" y="79"/>
                    </a:lnTo>
                    <a:lnTo>
                      <a:pt x="65" y="87"/>
                    </a:lnTo>
                    <a:lnTo>
                      <a:pt x="65" y="101"/>
                    </a:lnTo>
                    <a:lnTo>
                      <a:pt x="0" y="138"/>
                    </a:lnTo>
                    <a:lnTo>
                      <a:pt x="0" y="163"/>
                    </a:lnTo>
                    <a:lnTo>
                      <a:pt x="129" y="257"/>
                    </a:lnTo>
                    <a:lnTo>
                      <a:pt x="136" y="274"/>
                    </a:lnTo>
                    <a:lnTo>
                      <a:pt x="166" y="287"/>
                    </a:lnTo>
                    <a:lnTo>
                      <a:pt x="188" y="287"/>
                    </a:lnTo>
                    <a:lnTo>
                      <a:pt x="275" y="228"/>
                    </a:lnTo>
                    <a:lnTo>
                      <a:pt x="265" y="207"/>
                    </a:lnTo>
                    <a:lnTo>
                      <a:pt x="260" y="207"/>
                    </a:lnTo>
                    <a:lnTo>
                      <a:pt x="243" y="185"/>
                    </a:lnTo>
                    <a:lnTo>
                      <a:pt x="251" y="170"/>
                    </a:lnTo>
                    <a:lnTo>
                      <a:pt x="251" y="134"/>
                    </a:lnTo>
                    <a:lnTo>
                      <a:pt x="243" y="124"/>
                    </a:lnTo>
                    <a:lnTo>
                      <a:pt x="243" y="87"/>
                    </a:lnTo>
                    <a:lnTo>
                      <a:pt x="221" y="79"/>
                    </a:lnTo>
                    <a:lnTo>
                      <a:pt x="215" y="65"/>
                    </a:lnTo>
                    <a:lnTo>
                      <a:pt x="230" y="42"/>
                    </a:lnTo>
                    <a:lnTo>
                      <a:pt x="221" y="6"/>
                    </a:lnTo>
                    <a:lnTo>
                      <a:pt x="230" y="0"/>
                    </a:lnTo>
                    <a:lnTo>
                      <a:pt x="221" y="6"/>
                    </a:lnTo>
                    <a:lnTo>
                      <a:pt x="201" y="0"/>
                    </a:lnTo>
                    <a:lnTo>
                      <a:pt x="188" y="6"/>
                    </a:lnTo>
                    <a:lnTo>
                      <a:pt x="173" y="0"/>
                    </a:lnTo>
                    <a:lnTo>
                      <a:pt x="151" y="6"/>
                    </a:lnTo>
                    <a:lnTo>
                      <a:pt x="129" y="6"/>
                    </a:lnTo>
                    <a:lnTo>
                      <a:pt x="87" y="3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0" name="Freeform 54">
                <a:extLst>
                  <a:ext uri="{FF2B5EF4-FFF2-40B4-BE49-F238E27FC236}">
                    <a16:creationId xmlns:a16="http://schemas.microsoft.com/office/drawing/2014/main" id="{B15249DE-8B38-72B0-0673-22C827F15285}"/>
                  </a:ext>
                </a:extLst>
              </p:cNvPr>
              <p:cNvSpPr>
                <a:spLocks/>
              </p:cNvSpPr>
              <p:nvPr/>
            </p:nvSpPr>
            <p:spPr bwMode="auto">
              <a:xfrm>
                <a:off x="2541" y="2448"/>
                <a:ext cx="242" cy="251"/>
              </a:xfrm>
              <a:custGeom>
                <a:avLst/>
                <a:gdLst>
                  <a:gd name="T0" fmla="*/ 100 w 223"/>
                  <a:gd name="T1" fmla="*/ 0 h 232"/>
                  <a:gd name="T2" fmla="*/ 179 w 223"/>
                  <a:gd name="T3" fmla="*/ 61 h 232"/>
                  <a:gd name="T4" fmla="*/ 186 w 223"/>
                  <a:gd name="T5" fmla="*/ 76 h 232"/>
                  <a:gd name="T6" fmla="*/ 216 w 223"/>
                  <a:gd name="T7" fmla="*/ 91 h 232"/>
                  <a:gd name="T8" fmla="*/ 223 w 223"/>
                  <a:gd name="T9" fmla="*/ 91 h 232"/>
                  <a:gd name="T10" fmla="*/ 223 w 223"/>
                  <a:gd name="T11" fmla="*/ 136 h 232"/>
                  <a:gd name="T12" fmla="*/ 216 w 223"/>
                  <a:gd name="T13" fmla="*/ 150 h 232"/>
                  <a:gd name="T14" fmla="*/ 151 w 223"/>
                  <a:gd name="T15" fmla="*/ 158 h 232"/>
                  <a:gd name="T16" fmla="*/ 137 w 223"/>
                  <a:gd name="T17" fmla="*/ 173 h 232"/>
                  <a:gd name="T18" fmla="*/ 115 w 223"/>
                  <a:gd name="T19" fmla="*/ 180 h 232"/>
                  <a:gd name="T20" fmla="*/ 94 w 223"/>
                  <a:gd name="T21" fmla="*/ 225 h 232"/>
                  <a:gd name="T22" fmla="*/ 87 w 223"/>
                  <a:gd name="T23" fmla="*/ 232 h 232"/>
                  <a:gd name="T24" fmla="*/ 72 w 223"/>
                  <a:gd name="T25" fmla="*/ 225 h 232"/>
                  <a:gd name="T26" fmla="*/ 65 w 223"/>
                  <a:gd name="T27" fmla="*/ 232 h 232"/>
                  <a:gd name="T28" fmla="*/ 57 w 223"/>
                  <a:gd name="T29" fmla="*/ 232 h 232"/>
                  <a:gd name="T30" fmla="*/ 42 w 223"/>
                  <a:gd name="T31" fmla="*/ 197 h 232"/>
                  <a:gd name="T32" fmla="*/ 22 w 223"/>
                  <a:gd name="T33" fmla="*/ 204 h 232"/>
                  <a:gd name="T34" fmla="*/ 7 w 223"/>
                  <a:gd name="T35" fmla="*/ 204 h 232"/>
                  <a:gd name="T36" fmla="*/ 13 w 223"/>
                  <a:gd name="T37" fmla="*/ 197 h 232"/>
                  <a:gd name="T38" fmla="*/ 0 w 223"/>
                  <a:gd name="T39" fmla="*/ 158 h 232"/>
                  <a:gd name="T40" fmla="*/ 13 w 223"/>
                  <a:gd name="T41" fmla="*/ 150 h 232"/>
                  <a:gd name="T42" fmla="*/ 22 w 223"/>
                  <a:gd name="T43" fmla="*/ 158 h 232"/>
                  <a:gd name="T44" fmla="*/ 27 w 223"/>
                  <a:gd name="T45" fmla="*/ 150 h 232"/>
                  <a:gd name="T46" fmla="*/ 94 w 223"/>
                  <a:gd name="T47" fmla="*/ 150 h 232"/>
                  <a:gd name="T48" fmla="*/ 72 w 223"/>
                  <a:gd name="T49" fmla="*/ 0 h 232"/>
                  <a:gd name="T50" fmla="*/ 100 w 223"/>
                  <a:gd name="T51" fmla="*/ 0 h 232"/>
                  <a:gd name="T52" fmla="*/ 100 w 223"/>
                  <a:gd name="T5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32">
                    <a:moveTo>
                      <a:pt x="100" y="0"/>
                    </a:moveTo>
                    <a:lnTo>
                      <a:pt x="179" y="61"/>
                    </a:lnTo>
                    <a:lnTo>
                      <a:pt x="186" y="76"/>
                    </a:lnTo>
                    <a:lnTo>
                      <a:pt x="216" y="91"/>
                    </a:lnTo>
                    <a:lnTo>
                      <a:pt x="223" y="91"/>
                    </a:lnTo>
                    <a:lnTo>
                      <a:pt x="223" y="136"/>
                    </a:lnTo>
                    <a:lnTo>
                      <a:pt x="216" y="150"/>
                    </a:lnTo>
                    <a:lnTo>
                      <a:pt x="151" y="158"/>
                    </a:lnTo>
                    <a:lnTo>
                      <a:pt x="137" y="173"/>
                    </a:lnTo>
                    <a:lnTo>
                      <a:pt x="115" y="180"/>
                    </a:lnTo>
                    <a:lnTo>
                      <a:pt x="94" y="225"/>
                    </a:lnTo>
                    <a:lnTo>
                      <a:pt x="87" y="232"/>
                    </a:lnTo>
                    <a:lnTo>
                      <a:pt x="72" y="225"/>
                    </a:lnTo>
                    <a:lnTo>
                      <a:pt x="65" y="232"/>
                    </a:lnTo>
                    <a:lnTo>
                      <a:pt x="57" y="232"/>
                    </a:lnTo>
                    <a:lnTo>
                      <a:pt x="42" y="197"/>
                    </a:lnTo>
                    <a:lnTo>
                      <a:pt x="22" y="204"/>
                    </a:lnTo>
                    <a:lnTo>
                      <a:pt x="7" y="204"/>
                    </a:lnTo>
                    <a:lnTo>
                      <a:pt x="13" y="197"/>
                    </a:lnTo>
                    <a:lnTo>
                      <a:pt x="0" y="158"/>
                    </a:lnTo>
                    <a:lnTo>
                      <a:pt x="13" y="150"/>
                    </a:lnTo>
                    <a:lnTo>
                      <a:pt x="22" y="158"/>
                    </a:lnTo>
                    <a:lnTo>
                      <a:pt x="27" y="150"/>
                    </a:lnTo>
                    <a:lnTo>
                      <a:pt x="94" y="150"/>
                    </a:lnTo>
                    <a:lnTo>
                      <a:pt x="72" y="0"/>
                    </a:lnTo>
                    <a:lnTo>
                      <a:pt x="10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1" name="Freeform 55">
                <a:extLst>
                  <a:ext uri="{FF2B5EF4-FFF2-40B4-BE49-F238E27FC236}">
                    <a16:creationId xmlns:a16="http://schemas.microsoft.com/office/drawing/2014/main" id="{03B1270F-3A03-0299-F28A-59626799E42A}"/>
                  </a:ext>
                </a:extLst>
              </p:cNvPr>
              <p:cNvSpPr>
                <a:spLocks/>
              </p:cNvSpPr>
              <p:nvPr/>
            </p:nvSpPr>
            <p:spPr bwMode="auto">
              <a:xfrm>
                <a:off x="2597" y="2693"/>
                <a:ext cx="93" cy="97"/>
              </a:xfrm>
              <a:custGeom>
                <a:avLst/>
                <a:gdLst>
                  <a:gd name="T0" fmla="*/ 77 w 85"/>
                  <a:gd name="T1" fmla="*/ 74 h 89"/>
                  <a:gd name="T2" fmla="*/ 77 w 85"/>
                  <a:gd name="T3" fmla="*/ 54 h 89"/>
                  <a:gd name="T4" fmla="*/ 85 w 85"/>
                  <a:gd name="T5" fmla="*/ 32 h 89"/>
                  <a:gd name="T6" fmla="*/ 77 w 85"/>
                  <a:gd name="T7" fmla="*/ 17 h 89"/>
                  <a:gd name="T8" fmla="*/ 63 w 85"/>
                  <a:gd name="T9" fmla="*/ 8 h 89"/>
                  <a:gd name="T10" fmla="*/ 48 w 85"/>
                  <a:gd name="T11" fmla="*/ 8 h 89"/>
                  <a:gd name="T12" fmla="*/ 42 w 85"/>
                  <a:gd name="T13" fmla="*/ 0 h 89"/>
                  <a:gd name="T14" fmla="*/ 37 w 85"/>
                  <a:gd name="T15" fmla="*/ 8 h 89"/>
                  <a:gd name="T16" fmla="*/ 20 w 85"/>
                  <a:gd name="T17" fmla="*/ 0 h 89"/>
                  <a:gd name="T18" fmla="*/ 15 w 85"/>
                  <a:gd name="T19" fmla="*/ 8 h 89"/>
                  <a:gd name="T20" fmla="*/ 6 w 85"/>
                  <a:gd name="T21" fmla="*/ 8 h 89"/>
                  <a:gd name="T22" fmla="*/ 6 w 85"/>
                  <a:gd name="T23" fmla="*/ 47 h 89"/>
                  <a:gd name="T24" fmla="*/ 0 w 85"/>
                  <a:gd name="T25" fmla="*/ 47 h 89"/>
                  <a:gd name="T26" fmla="*/ 0 w 85"/>
                  <a:gd name="T27" fmla="*/ 62 h 89"/>
                  <a:gd name="T28" fmla="*/ 15 w 85"/>
                  <a:gd name="T29" fmla="*/ 69 h 89"/>
                  <a:gd name="T30" fmla="*/ 15 w 85"/>
                  <a:gd name="T31" fmla="*/ 89 h 89"/>
                  <a:gd name="T32" fmla="*/ 37 w 85"/>
                  <a:gd name="T33" fmla="*/ 74 h 89"/>
                  <a:gd name="T34" fmla="*/ 77 w 85"/>
                  <a:gd name="T35" fmla="*/ 74 h 89"/>
                  <a:gd name="T36" fmla="*/ 77 w 85"/>
                  <a:gd name="T3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89">
                    <a:moveTo>
                      <a:pt x="77" y="74"/>
                    </a:moveTo>
                    <a:lnTo>
                      <a:pt x="77" y="54"/>
                    </a:lnTo>
                    <a:lnTo>
                      <a:pt x="85" y="32"/>
                    </a:lnTo>
                    <a:lnTo>
                      <a:pt x="77" y="17"/>
                    </a:lnTo>
                    <a:lnTo>
                      <a:pt x="63" y="8"/>
                    </a:lnTo>
                    <a:lnTo>
                      <a:pt x="48" y="8"/>
                    </a:lnTo>
                    <a:lnTo>
                      <a:pt x="42" y="0"/>
                    </a:lnTo>
                    <a:lnTo>
                      <a:pt x="37" y="8"/>
                    </a:lnTo>
                    <a:lnTo>
                      <a:pt x="20" y="0"/>
                    </a:lnTo>
                    <a:lnTo>
                      <a:pt x="15" y="8"/>
                    </a:lnTo>
                    <a:lnTo>
                      <a:pt x="6" y="8"/>
                    </a:lnTo>
                    <a:lnTo>
                      <a:pt x="6" y="47"/>
                    </a:lnTo>
                    <a:lnTo>
                      <a:pt x="0" y="47"/>
                    </a:lnTo>
                    <a:lnTo>
                      <a:pt x="0" y="62"/>
                    </a:lnTo>
                    <a:lnTo>
                      <a:pt x="15" y="69"/>
                    </a:lnTo>
                    <a:lnTo>
                      <a:pt x="15" y="89"/>
                    </a:lnTo>
                    <a:lnTo>
                      <a:pt x="37" y="74"/>
                    </a:lnTo>
                    <a:lnTo>
                      <a:pt x="77" y="7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2" name="Freeform 56">
                <a:extLst>
                  <a:ext uri="{FF2B5EF4-FFF2-40B4-BE49-F238E27FC236}">
                    <a16:creationId xmlns:a16="http://schemas.microsoft.com/office/drawing/2014/main" id="{BF30C156-8FDC-8422-4786-89136459C2A9}"/>
                  </a:ext>
                </a:extLst>
              </p:cNvPr>
              <p:cNvSpPr>
                <a:spLocks/>
              </p:cNvSpPr>
              <p:nvPr/>
            </p:nvSpPr>
            <p:spPr bwMode="auto">
              <a:xfrm>
                <a:off x="2683" y="2679"/>
                <a:ext cx="50" cy="94"/>
              </a:xfrm>
              <a:custGeom>
                <a:avLst/>
                <a:gdLst>
                  <a:gd name="T0" fmla="*/ 0 w 46"/>
                  <a:gd name="T1" fmla="*/ 30 h 87"/>
                  <a:gd name="T2" fmla="*/ 0 w 46"/>
                  <a:gd name="T3" fmla="*/ 0 h 87"/>
                  <a:gd name="T4" fmla="*/ 26 w 46"/>
                  <a:gd name="T5" fmla="*/ 0 h 87"/>
                  <a:gd name="T6" fmla="*/ 46 w 46"/>
                  <a:gd name="T7" fmla="*/ 65 h 87"/>
                  <a:gd name="T8" fmla="*/ 46 w 46"/>
                  <a:gd name="T9" fmla="*/ 74 h 87"/>
                  <a:gd name="T10" fmla="*/ 8 w 46"/>
                  <a:gd name="T11" fmla="*/ 87 h 87"/>
                  <a:gd name="T12" fmla="*/ 0 w 46"/>
                  <a:gd name="T13" fmla="*/ 87 h 87"/>
                  <a:gd name="T14" fmla="*/ 0 w 46"/>
                  <a:gd name="T15" fmla="*/ 65 h 87"/>
                  <a:gd name="T16" fmla="*/ 8 w 46"/>
                  <a:gd name="T17" fmla="*/ 43 h 87"/>
                  <a:gd name="T18" fmla="*/ 0 w 46"/>
                  <a:gd name="T19" fmla="*/ 30 h 87"/>
                  <a:gd name="T20" fmla="*/ 0 w 46"/>
                  <a:gd name="T21" fmla="*/ 30 h 87"/>
                  <a:gd name="T22" fmla="*/ 0 w 46"/>
                  <a:gd name="T23" fmla="*/ 3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87">
                    <a:moveTo>
                      <a:pt x="0" y="30"/>
                    </a:moveTo>
                    <a:lnTo>
                      <a:pt x="0" y="0"/>
                    </a:lnTo>
                    <a:lnTo>
                      <a:pt x="26" y="0"/>
                    </a:lnTo>
                    <a:lnTo>
                      <a:pt x="46" y="65"/>
                    </a:lnTo>
                    <a:lnTo>
                      <a:pt x="46" y="74"/>
                    </a:lnTo>
                    <a:lnTo>
                      <a:pt x="8" y="87"/>
                    </a:lnTo>
                    <a:lnTo>
                      <a:pt x="0" y="87"/>
                    </a:lnTo>
                    <a:lnTo>
                      <a:pt x="0" y="65"/>
                    </a:lnTo>
                    <a:lnTo>
                      <a:pt x="8" y="43"/>
                    </a:lnTo>
                    <a:lnTo>
                      <a:pt x="0" y="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3" name="Freeform 57">
                <a:extLst>
                  <a:ext uri="{FF2B5EF4-FFF2-40B4-BE49-F238E27FC236}">
                    <a16:creationId xmlns:a16="http://schemas.microsoft.com/office/drawing/2014/main" id="{37E87D34-5E49-9A0C-93AB-174F54678B89}"/>
                  </a:ext>
                </a:extLst>
              </p:cNvPr>
              <p:cNvSpPr>
                <a:spLocks/>
              </p:cNvSpPr>
              <p:nvPr/>
            </p:nvSpPr>
            <p:spPr bwMode="auto">
              <a:xfrm>
                <a:off x="2843" y="2822"/>
                <a:ext cx="86" cy="101"/>
              </a:xfrm>
              <a:custGeom>
                <a:avLst/>
                <a:gdLst>
                  <a:gd name="T0" fmla="*/ 22 w 79"/>
                  <a:gd name="T1" fmla="*/ 17 h 93"/>
                  <a:gd name="T2" fmla="*/ 35 w 79"/>
                  <a:gd name="T3" fmla="*/ 17 h 93"/>
                  <a:gd name="T4" fmla="*/ 35 w 79"/>
                  <a:gd name="T5" fmla="*/ 0 h 93"/>
                  <a:gd name="T6" fmla="*/ 64 w 79"/>
                  <a:gd name="T7" fmla="*/ 0 h 93"/>
                  <a:gd name="T8" fmla="*/ 64 w 79"/>
                  <a:gd name="T9" fmla="*/ 17 h 93"/>
                  <a:gd name="T10" fmla="*/ 70 w 79"/>
                  <a:gd name="T11" fmla="*/ 9 h 93"/>
                  <a:gd name="T12" fmla="*/ 79 w 79"/>
                  <a:gd name="T13" fmla="*/ 17 h 93"/>
                  <a:gd name="T14" fmla="*/ 79 w 79"/>
                  <a:gd name="T15" fmla="*/ 64 h 93"/>
                  <a:gd name="T16" fmla="*/ 57 w 79"/>
                  <a:gd name="T17" fmla="*/ 64 h 93"/>
                  <a:gd name="T18" fmla="*/ 45 w 79"/>
                  <a:gd name="T19" fmla="*/ 73 h 93"/>
                  <a:gd name="T20" fmla="*/ 45 w 79"/>
                  <a:gd name="T21" fmla="*/ 78 h 93"/>
                  <a:gd name="T22" fmla="*/ 35 w 79"/>
                  <a:gd name="T23" fmla="*/ 78 h 93"/>
                  <a:gd name="T24" fmla="*/ 35 w 79"/>
                  <a:gd name="T25" fmla="*/ 93 h 93"/>
                  <a:gd name="T26" fmla="*/ 0 w 79"/>
                  <a:gd name="T27" fmla="*/ 47 h 93"/>
                  <a:gd name="T28" fmla="*/ 15 w 79"/>
                  <a:gd name="T29" fmla="*/ 32 h 93"/>
                  <a:gd name="T30" fmla="*/ 15 w 79"/>
                  <a:gd name="T31" fmla="*/ 26 h 93"/>
                  <a:gd name="T32" fmla="*/ 22 w 79"/>
                  <a:gd name="T33" fmla="*/ 17 h 93"/>
                  <a:gd name="T34" fmla="*/ 22 w 79"/>
                  <a:gd name="T35" fmla="*/ 17 h 93"/>
                  <a:gd name="T36" fmla="*/ 22 w 79"/>
                  <a:gd name="T37"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93">
                    <a:moveTo>
                      <a:pt x="22" y="17"/>
                    </a:moveTo>
                    <a:lnTo>
                      <a:pt x="35" y="17"/>
                    </a:lnTo>
                    <a:lnTo>
                      <a:pt x="35" y="0"/>
                    </a:lnTo>
                    <a:lnTo>
                      <a:pt x="64" y="0"/>
                    </a:lnTo>
                    <a:lnTo>
                      <a:pt x="64" y="17"/>
                    </a:lnTo>
                    <a:lnTo>
                      <a:pt x="70" y="9"/>
                    </a:lnTo>
                    <a:lnTo>
                      <a:pt x="79" y="17"/>
                    </a:lnTo>
                    <a:lnTo>
                      <a:pt x="79" y="64"/>
                    </a:lnTo>
                    <a:lnTo>
                      <a:pt x="57" y="64"/>
                    </a:lnTo>
                    <a:lnTo>
                      <a:pt x="45" y="73"/>
                    </a:lnTo>
                    <a:lnTo>
                      <a:pt x="45" y="78"/>
                    </a:lnTo>
                    <a:lnTo>
                      <a:pt x="35" y="78"/>
                    </a:lnTo>
                    <a:lnTo>
                      <a:pt x="35" y="93"/>
                    </a:lnTo>
                    <a:lnTo>
                      <a:pt x="0" y="47"/>
                    </a:lnTo>
                    <a:lnTo>
                      <a:pt x="15" y="32"/>
                    </a:lnTo>
                    <a:lnTo>
                      <a:pt x="15" y="26"/>
                    </a:lnTo>
                    <a:lnTo>
                      <a:pt x="22"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4" name="Freeform 58">
                <a:extLst>
                  <a:ext uri="{FF2B5EF4-FFF2-40B4-BE49-F238E27FC236}">
                    <a16:creationId xmlns:a16="http://schemas.microsoft.com/office/drawing/2014/main" id="{5C0826F6-E591-8091-AB06-3C5BF86EC2B4}"/>
                  </a:ext>
                </a:extLst>
              </p:cNvPr>
              <p:cNvSpPr>
                <a:spLocks/>
              </p:cNvSpPr>
              <p:nvPr/>
            </p:nvSpPr>
            <p:spPr bwMode="auto">
              <a:xfrm>
                <a:off x="2845" y="2645"/>
                <a:ext cx="114" cy="185"/>
              </a:xfrm>
              <a:custGeom>
                <a:avLst/>
                <a:gdLst>
                  <a:gd name="T0" fmla="*/ 0 w 105"/>
                  <a:gd name="T1" fmla="*/ 119 h 171"/>
                  <a:gd name="T2" fmla="*/ 21 w 105"/>
                  <a:gd name="T3" fmla="*/ 97 h 171"/>
                  <a:gd name="T4" fmla="*/ 26 w 105"/>
                  <a:gd name="T5" fmla="*/ 97 h 171"/>
                  <a:gd name="T6" fmla="*/ 33 w 105"/>
                  <a:gd name="T7" fmla="*/ 106 h 171"/>
                  <a:gd name="T8" fmla="*/ 43 w 105"/>
                  <a:gd name="T9" fmla="*/ 97 h 171"/>
                  <a:gd name="T10" fmla="*/ 62 w 105"/>
                  <a:gd name="T11" fmla="*/ 69 h 171"/>
                  <a:gd name="T12" fmla="*/ 75 w 105"/>
                  <a:gd name="T13" fmla="*/ 23 h 171"/>
                  <a:gd name="T14" fmla="*/ 75 w 105"/>
                  <a:gd name="T15" fmla="*/ 0 h 171"/>
                  <a:gd name="T16" fmla="*/ 75 w 105"/>
                  <a:gd name="T17" fmla="*/ 16 h 171"/>
                  <a:gd name="T18" fmla="*/ 97 w 105"/>
                  <a:gd name="T19" fmla="*/ 52 h 171"/>
                  <a:gd name="T20" fmla="*/ 75 w 105"/>
                  <a:gd name="T21" fmla="*/ 52 h 171"/>
                  <a:gd name="T22" fmla="*/ 75 w 105"/>
                  <a:gd name="T23" fmla="*/ 60 h 171"/>
                  <a:gd name="T24" fmla="*/ 97 w 105"/>
                  <a:gd name="T25" fmla="*/ 90 h 171"/>
                  <a:gd name="T26" fmla="*/ 75 w 105"/>
                  <a:gd name="T27" fmla="*/ 112 h 171"/>
                  <a:gd name="T28" fmla="*/ 83 w 105"/>
                  <a:gd name="T29" fmla="*/ 119 h 171"/>
                  <a:gd name="T30" fmla="*/ 105 w 105"/>
                  <a:gd name="T31" fmla="*/ 149 h 171"/>
                  <a:gd name="T32" fmla="*/ 105 w 105"/>
                  <a:gd name="T33" fmla="*/ 171 h 171"/>
                  <a:gd name="T34" fmla="*/ 21 w 105"/>
                  <a:gd name="T35" fmla="*/ 163 h 171"/>
                  <a:gd name="T36" fmla="*/ 21 w 105"/>
                  <a:gd name="T37" fmla="*/ 149 h 171"/>
                  <a:gd name="T38" fmla="*/ 13 w 105"/>
                  <a:gd name="T39" fmla="*/ 143 h 171"/>
                  <a:gd name="T40" fmla="*/ 0 w 105"/>
                  <a:gd name="T41" fmla="*/ 134 h 171"/>
                  <a:gd name="T42" fmla="*/ 0 w 105"/>
                  <a:gd name="T43" fmla="*/ 119 h 171"/>
                  <a:gd name="T44" fmla="*/ 0 w 105"/>
                  <a:gd name="T45" fmla="*/ 119 h 171"/>
                  <a:gd name="T46" fmla="*/ 0 w 105"/>
                  <a:gd name="T47" fmla="*/ 1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71">
                    <a:moveTo>
                      <a:pt x="0" y="119"/>
                    </a:moveTo>
                    <a:lnTo>
                      <a:pt x="21" y="97"/>
                    </a:lnTo>
                    <a:lnTo>
                      <a:pt x="26" y="97"/>
                    </a:lnTo>
                    <a:lnTo>
                      <a:pt x="33" y="106"/>
                    </a:lnTo>
                    <a:lnTo>
                      <a:pt x="43" y="97"/>
                    </a:lnTo>
                    <a:lnTo>
                      <a:pt x="62" y="69"/>
                    </a:lnTo>
                    <a:lnTo>
                      <a:pt x="75" y="23"/>
                    </a:lnTo>
                    <a:lnTo>
                      <a:pt x="75" y="0"/>
                    </a:lnTo>
                    <a:lnTo>
                      <a:pt x="75" y="16"/>
                    </a:lnTo>
                    <a:lnTo>
                      <a:pt x="97" y="52"/>
                    </a:lnTo>
                    <a:lnTo>
                      <a:pt x="75" y="52"/>
                    </a:lnTo>
                    <a:lnTo>
                      <a:pt x="75" y="60"/>
                    </a:lnTo>
                    <a:lnTo>
                      <a:pt x="97" y="90"/>
                    </a:lnTo>
                    <a:lnTo>
                      <a:pt x="75" y="112"/>
                    </a:lnTo>
                    <a:lnTo>
                      <a:pt x="83" y="119"/>
                    </a:lnTo>
                    <a:lnTo>
                      <a:pt x="105" y="149"/>
                    </a:lnTo>
                    <a:lnTo>
                      <a:pt x="105" y="171"/>
                    </a:lnTo>
                    <a:lnTo>
                      <a:pt x="21" y="163"/>
                    </a:lnTo>
                    <a:lnTo>
                      <a:pt x="21" y="149"/>
                    </a:lnTo>
                    <a:lnTo>
                      <a:pt x="13" y="143"/>
                    </a:lnTo>
                    <a:lnTo>
                      <a:pt x="0" y="134"/>
                    </a:lnTo>
                    <a:lnTo>
                      <a:pt x="0" y="11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5" name="Freeform 59">
                <a:extLst>
                  <a:ext uri="{FF2B5EF4-FFF2-40B4-BE49-F238E27FC236}">
                    <a16:creationId xmlns:a16="http://schemas.microsoft.com/office/drawing/2014/main" id="{965F7089-B8DE-B482-DD20-32A1ADA96208}"/>
                  </a:ext>
                </a:extLst>
              </p:cNvPr>
              <p:cNvSpPr>
                <a:spLocks/>
              </p:cNvSpPr>
              <p:nvPr/>
            </p:nvSpPr>
            <p:spPr bwMode="auto">
              <a:xfrm>
                <a:off x="2759" y="2634"/>
                <a:ext cx="170" cy="156"/>
              </a:xfrm>
              <a:custGeom>
                <a:avLst/>
                <a:gdLst>
                  <a:gd name="T0" fmla="*/ 79 w 156"/>
                  <a:gd name="T1" fmla="*/ 129 h 144"/>
                  <a:gd name="T2" fmla="*/ 100 w 156"/>
                  <a:gd name="T3" fmla="*/ 107 h 144"/>
                  <a:gd name="T4" fmla="*/ 107 w 156"/>
                  <a:gd name="T5" fmla="*/ 107 h 144"/>
                  <a:gd name="T6" fmla="*/ 114 w 156"/>
                  <a:gd name="T7" fmla="*/ 117 h 144"/>
                  <a:gd name="T8" fmla="*/ 142 w 156"/>
                  <a:gd name="T9" fmla="*/ 77 h 144"/>
                  <a:gd name="T10" fmla="*/ 156 w 156"/>
                  <a:gd name="T11" fmla="*/ 32 h 144"/>
                  <a:gd name="T12" fmla="*/ 156 w 156"/>
                  <a:gd name="T13" fmla="*/ 8 h 144"/>
                  <a:gd name="T14" fmla="*/ 151 w 156"/>
                  <a:gd name="T15" fmla="*/ 0 h 144"/>
                  <a:gd name="T16" fmla="*/ 142 w 156"/>
                  <a:gd name="T17" fmla="*/ 0 h 144"/>
                  <a:gd name="T18" fmla="*/ 134 w 156"/>
                  <a:gd name="T19" fmla="*/ 8 h 144"/>
                  <a:gd name="T20" fmla="*/ 107 w 156"/>
                  <a:gd name="T21" fmla="*/ 8 h 144"/>
                  <a:gd name="T22" fmla="*/ 94 w 156"/>
                  <a:gd name="T23" fmla="*/ 23 h 144"/>
                  <a:gd name="T24" fmla="*/ 72 w 156"/>
                  <a:gd name="T25" fmla="*/ 8 h 144"/>
                  <a:gd name="T26" fmla="*/ 64 w 156"/>
                  <a:gd name="T27" fmla="*/ 8 h 144"/>
                  <a:gd name="T28" fmla="*/ 37 w 156"/>
                  <a:gd name="T29" fmla="*/ 0 h 144"/>
                  <a:gd name="T30" fmla="*/ 30 w 156"/>
                  <a:gd name="T31" fmla="*/ 0 h 144"/>
                  <a:gd name="T32" fmla="*/ 13 w 156"/>
                  <a:gd name="T33" fmla="*/ 23 h 144"/>
                  <a:gd name="T34" fmla="*/ 13 w 156"/>
                  <a:gd name="T35" fmla="*/ 53 h 144"/>
                  <a:gd name="T36" fmla="*/ 0 w 156"/>
                  <a:gd name="T37" fmla="*/ 84 h 144"/>
                  <a:gd name="T38" fmla="*/ 0 w 156"/>
                  <a:gd name="T39" fmla="*/ 117 h 144"/>
                  <a:gd name="T40" fmla="*/ 30 w 156"/>
                  <a:gd name="T41" fmla="*/ 117 h 144"/>
                  <a:gd name="T42" fmla="*/ 30 w 156"/>
                  <a:gd name="T43" fmla="*/ 124 h 144"/>
                  <a:gd name="T44" fmla="*/ 37 w 156"/>
                  <a:gd name="T45" fmla="*/ 144 h 144"/>
                  <a:gd name="T46" fmla="*/ 79 w 156"/>
                  <a:gd name="T47" fmla="*/ 144 h 144"/>
                  <a:gd name="T48" fmla="*/ 79 w 156"/>
                  <a:gd name="T49" fmla="*/ 129 h 144"/>
                  <a:gd name="T50" fmla="*/ 79 w 156"/>
                  <a:gd name="T51" fmla="*/ 129 h 144"/>
                  <a:gd name="T52" fmla="*/ 79 w 156"/>
                  <a:gd name="T53" fmla="*/ 1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144">
                    <a:moveTo>
                      <a:pt x="79" y="129"/>
                    </a:moveTo>
                    <a:lnTo>
                      <a:pt x="100" y="107"/>
                    </a:lnTo>
                    <a:lnTo>
                      <a:pt x="107" y="107"/>
                    </a:lnTo>
                    <a:lnTo>
                      <a:pt x="114" y="117"/>
                    </a:lnTo>
                    <a:lnTo>
                      <a:pt x="142" y="77"/>
                    </a:lnTo>
                    <a:lnTo>
                      <a:pt x="156" y="32"/>
                    </a:lnTo>
                    <a:lnTo>
                      <a:pt x="156" y="8"/>
                    </a:lnTo>
                    <a:lnTo>
                      <a:pt x="151" y="0"/>
                    </a:lnTo>
                    <a:lnTo>
                      <a:pt x="142" y="0"/>
                    </a:lnTo>
                    <a:lnTo>
                      <a:pt x="134" y="8"/>
                    </a:lnTo>
                    <a:lnTo>
                      <a:pt x="107" y="8"/>
                    </a:lnTo>
                    <a:lnTo>
                      <a:pt x="94" y="23"/>
                    </a:lnTo>
                    <a:lnTo>
                      <a:pt x="72" y="8"/>
                    </a:lnTo>
                    <a:lnTo>
                      <a:pt x="64" y="8"/>
                    </a:lnTo>
                    <a:lnTo>
                      <a:pt x="37" y="0"/>
                    </a:lnTo>
                    <a:lnTo>
                      <a:pt x="30" y="0"/>
                    </a:lnTo>
                    <a:lnTo>
                      <a:pt x="13" y="23"/>
                    </a:lnTo>
                    <a:lnTo>
                      <a:pt x="13" y="53"/>
                    </a:lnTo>
                    <a:lnTo>
                      <a:pt x="0" y="84"/>
                    </a:lnTo>
                    <a:lnTo>
                      <a:pt x="0" y="117"/>
                    </a:lnTo>
                    <a:lnTo>
                      <a:pt x="30" y="117"/>
                    </a:lnTo>
                    <a:lnTo>
                      <a:pt x="30" y="124"/>
                    </a:lnTo>
                    <a:lnTo>
                      <a:pt x="37" y="144"/>
                    </a:lnTo>
                    <a:lnTo>
                      <a:pt x="79" y="144"/>
                    </a:lnTo>
                    <a:lnTo>
                      <a:pt x="79" y="12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6" name="Freeform 60">
                <a:extLst>
                  <a:ext uri="{FF2B5EF4-FFF2-40B4-BE49-F238E27FC236}">
                    <a16:creationId xmlns:a16="http://schemas.microsoft.com/office/drawing/2014/main" id="{D68759E4-EE5F-2545-3936-58C61C1F49E6}"/>
                  </a:ext>
                </a:extLst>
              </p:cNvPr>
              <p:cNvSpPr>
                <a:spLocks/>
              </p:cNvSpPr>
              <p:nvPr/>
            </p:nvSpPr>
            <p:spPr bwMode="auto">
              <a:xfrm>
                <a:off x="2725" y="2484"/>
                <a:ext cx="234" cy="185"/>
              </a:xfrm>
              <a:custGeom>
                <a:avLst/>
                <a:gdLst>
                  <a:gd name="T0" fmla="*/ 181 w 216"/>
                  <a:gd name="T1" fmla="*/ 141 h 171"/>
                  <a:gd name="T2" fmla="*/ 181 w 216"/>
                  <a:gd name="T3" fmla="*/ 131 h 171"/>
                  <a:gd name="T4" fmla="*/ 208 w 216"/>
                  <a:gd name="T5" fmla="*/ 94 h 171"/>
                  <a:gd name="T6" fmla="*/ 216 w 216"/>
                  <a:gd name="T7" fmla="*/ 43 h 171"/>
                  <a:gd name="T8" fmla="*/ 194 w 216"/>
                  <a:gd name="T9" fmla="*/ 20 h 171"/>
                  <a:gd name="T10" fmla="*/ 194 w 216"/>
                  <a:gd name="T11" fmla="*/ 6 h 171"/>
                  <a:gd name="T12" fmla="*/ 184 w 216"/>
                  <a:gd name="T13" fmla="*/ 0 h 171"/>
                  <a:gd name="T14" fmla="*/ 153 w 216"/>
                  <a:gd name="T15" fmla="*/ 0 h 171"/>
                  <a:gd name="T16" fmla="*/ 65 w 216"/>
                  <a:gd name="T17" fmla="*/ 59 h 171"/>
                  <a:gd name="T18" fmla="*/ 50 w 216"/>
                  <a:gd name="T19" fmla="*/ 59 h 171"/>
                  <a:gd name="T20" fmla="*/ 50 w 216"/>
                  <a:gd name="T21" fmla="*/ 104 h 171"/>
                  <a:gd name="T22" fmla="*/ 44 w 216"/>
                  <a:gd name="T23" fmla="*/ 116 h 171"/>
                  <a:gd name="T24" fmla="*/ 0 w 216"/>
                  <a:gd name="T25" fmla="*/ 124 h 171"/>
                  <a:gd name="T26" fmla="*/ 0 w 216"/>
                  <a:gd name="T27" fmla="*/ 141 h 171"/>
                  <a:gd name="T28" fmla="*/ 15 w 216"/>
                  <a:gd name="T29" fmla="*/ 163 h 171"/>
                  <a:gd name="T30" fmla="*/ 22 w 216"/>
                  <a:gd name="T31" fmla="*/ 163 h 171"/>
                  <a:gd name="T32" fmla="*/ 22 w 216"/>
                  <a:gd name="T33" fmla="*/ 171 h 171"/>
                  <a:gd name="T34" fmla="*/ 22 w 216"/>
                  <a:gd name="T35" fmla="*/ 163 h 171"/>
                  <a:gd name="T36" fmla="*/ 30 w 216"/>
                  <a:gd name="T37" fmla="*/ 163 h 171"/>
                  <a:gd name="T38" fmla="*/ 44 w 216"/>
                  <a:gd name="T39" fmla="*/ 171 h 171"/>
                  <a:gd name="T40" fmla="*/ 44 w 216"/>
                  <a:gd name="T41" fmla="*/ 163 h 171"/>
                  <a:gd name="T42" fmla="*/ 59 w 216"/>
                  <a:gd name="T43" fmla="*/ 141 h 171"/>
                  <a:gd name="T44" fmla="*/ 101 w 216"/>
                  <a:gd name="T45" fmla="*/ 146 h 171"/>
                  <a:gd name="T46" fmla="*/ 122 w 216"/>
                  <a:gd name="T47" fmla="*/ 163 h 171"/>
                  <a:gd name="T48" fmla="*/ 136 w 216"/>
                  <a:gd name="T49" fmla="*/ 146 h 171"/>
                  <a:gd name="T50" fmla="*/ 166 w 216"/>
                  <a:gd name="T51" fmla="*/ 146 h 171"/>
                  <a:gd name="T52" fmla="*/ 173 w 216"/>
                  <a:gd name="T53" fmla="*/ 141 h 171"/>
                  <a:gd name="T54" fmla="*/ 181 w 216"/>
                  <a:gd name="T55" fmla="*/ 141 h 171"/>
                  <a:gd name="T56" fmla="*/ 181 w 216"/>
                  <a:gd name="T57" fmla="*/ 14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171">
                    <a:moveTo>
                      <a:pt x="181" y="141"/>
                    </a:moveTo>
                    <a:lnTo>
                      <a:pt x="181" y="131"/>
                    </a:lnTo>
                    <a:lnTo>
                      <a:pt x="208" y="94"/>
                    </a:lnTo>
                    <a:lnTo>
                      <a:pt x="216" y="43"/>
                    </a:lnTo>
                    <a:lnTo>
                      <a:pt x="194" y="20"/>
                    </a:lnTo>
                    <a:lnTo>
                      <a:pt x="194" y="6"/>
                    </a:lnTo>
                    <a:lnTo>
                      <a:pt x="184" y="0"/>
                    </a:lnTo>
                    <a:lnTo>
                      <a:pt x="153" y="0"/>
                    </a:lnTo>
                    <a:lnTo>
                      <a:pt x="65" y="59"/>
                    </a:lnTo>
                    <a:lnTo>
                      <a:pt x="50" y="59"/>
                    </a:lnTo>
                    <a:lnTo>
                      <a:pt x="50" y="104"/>
                    </a:lnTo>
                    <a:lnTo>
                      <a:pt x="44" y="116"/>
                    </a:lnTo>
                    <a:lnTo>
                      <a:pt x="0" y="124"/>
                    </a:lnTo>
                    <a:lnTo>
                      <a:pt x="0" y="141"/>
                    </a:lnTo>
                    <a:lnTo>
                      <a:pt x="15" y="163"/>
                    </a:lnTo>
                    <a:lnTo>
                      <a:pt x="22" y="163"/>
                    </a:lnTo>
                    <a:lnTo>
                      <a:pt x="22" y="171"/>
                    </a:lnTo>
                    <a:lnTo>
                      <a:pt x="22" y="163"/>
                    </a:lnTo>
                    <a:lnTo>
                      <a:pt x="30" y="163"/>
                    </a:lnTo>
                    <a:lnTo>
                      <a:pt x="44" y="171"/>
                    </a:lnTo>
                    <a:lnTo>
                      <a:pt x="44" y="163"/>
                    </a:lnTo>
                    <a:lnTo>
                      <a:pt x="59" y="141"/>
                    </a:lnTo>
                    <a:lnTo>
                      <a:pt x="101" y="146"/>
                    </a:lnTo>
                    <a:lnTo>
                      <a:pt x="122" y="163"/>
                    </a:lnTo>
                    <a:lnTo>
                      <a:pt x="136" y="146"/>
                    </a:lnTo>
                    <a:lnTo>
                      <a:pt x="166" y="146"/>
                    </a:lnTo>
                    <a:lnTo>
                      <a:pt x="173" y="141"/>
                    </a:lnTo>
                    <a:lnTo>
                      <a:pt x="181" y="14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7" name="Freeform 61">
                <a:extLst>
                  <a:ext uri="{FF2B5EF4-FFF2-40B4-BE49-F238E27FC236}">
                    <a16:creationId xmlns:a16="http://schemas.microsoft.com/office/drawing/2014/main" id="{88608C0F-B16B-EFF5-519A-E7F2550F598F}"/>
                  </a:ext>
                </a:extLst>
              </p:cNvPr>
              <p:cNvSpPr>
                <a:spLocks/>
              </p:cNvSpPr>
              <p:nvPr/>
            </p:nvSpPr>
            <p:spPr bwMode="auto">
              <a:xfrm>
                <a:off x="2918" y="2484"/>
                <a:ext cx="149" cy="257"/>
              </a:xfrm>
              <a:custGeom>
                <a:avLst/>
                <a:gdLst>
                  <a:gd name="T0" fmla="*/ 15 w 137"/>
                  <a:gd name="T1" fmla="*/ 8 h 237"/>
                  <a:gd name="T2" fmla="*/ 15 w 137"/>
                  <a:gd name="T3" fmla="*/ 22 h 237"/>
                  <a:gd name="T4" fmla="*/ 38 w 137"/>
                  <a:gd name="T5" fmla="*/ 43 h 237"/>
                  <a:gd name="T6" fmla="*/ 30 w 137"/>
                  <a:gd name="T7" fmla="*/ 96 h 237"/>
                  <a:gd name="T8" fmla="*/ 0 w 137"/>
                  <a:gd name="T9" fmla="*/ 131 h 237"/>
                  <a:gd name="T10" fmla="*/ 0 w 137"/>
                  <a:gd name="T11" fmla="*/ 139 h 237"/>
                  <a:gd name="T12" fmla="*/ 6 w 137"/>
                  <a:gd name="T13" fmla="*/ 148 h 237"/>
                  <a:gd name="T14" fmla="*/ 6 w 137"/>
                  <a:gd name="T15" fmla="*/ 163 h 237"/>
                  <a:gd name="T16" fmla="*/ 30 w 137"/>
                  <a:gd name="T17" fmla="*/ 200 h 237"/>
                  <a:gd name="T18" fmla="*/ 6 w 137"/>
                  <a:gd name="T19" fmla="*/ 200 h 237"/>
                  <a:gd name="T20" fmla="*/ 6 w 137"/>
                  <a:gd name="T21" fmla="*/ 208 h 237"/>
                  <a:gd name="T22" fmla="*/ 15 w 137"/>
                  <a:gd name="T23" fmla="*/ 215 h 237"/>
                  <a:gd name="T24" fmla="*/ 30 w 137"/>
                  <a:gd name="T25" fmla="*/ 237 h 237"/>
                  <a:gd name="T26" fmla="*/ 80 w 137"/>
                  <a:gd name="T27" fmla="*/ 215 h 237"/>
                  <a:gd name="T28" fmla="*/ 67 w 137"/>
                  <a:gd name="T29" fmla="*/ 215 h 237"/>
                  <a:gd name="T30" fmla="*/ 95 w 137"/>
                  <a:gd name="T31" fmla="*/ 208 h 237"/>
                  <a:gd name="T32" fmla="*/ 125 w 137"/>
                  <a:gd name="T33" fmla="*/ 178 h 237"/>
                  <a:gd name="T34" fmla="*/ 130 w 137"/>
                  <a:gd name="T35" fmla="*/ 178 h 237"/>
                  <a:gd name="T36" fmla="*/ 110 w 137"/>
                  <a:gd name="T37" fmla="*/ 148 h 237"/>
                  <a:gd name="T38" fmla="*/ 130 w 137"/>
                  <a:gd name="T39" fmla="*/ 117 h 237"/>
                  <a:gd name="T40" fmla="*/ 137 w 137"/>
                  <a:gd name="T41" fmla="*/ 117 h 237"/>
                  <a:gd name="T42" fmla="*/ 137 w 137"/>
                  <a:gd name="T43" fmla="*/ 59 h 237"/>
                  <a:gd name="T44" fmla="*/ 38 w 137"/>
                  <a:gd name="T45" fmla="*/ 0 h 237"/>
                  <a:gd name="T46" fmla="*/ 15 w 137"/>
                  <a:gd name="T47" fmla="*/ 8 h 237"/>
                  <a:gd name="T48" fmla="*/ 15 w 137"/>
                  <a:gd name="T49" fmla="*/ 8 h 237"/>
                  <a:gd name="T50" fmla="*/ 15 w 137"/>
                  <a:gd name="T51"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37">
                    <a:moveTo>
                      <a:pt x="15" y="8"/>
                    </a:moveTo>
                    <a:lnTo>
                      <a:pt x="15" y="22"/>
                    </a:lnTo>
                    <a:lnTo>
                      <a:pt x="38" y="43"/>
                    </a:lnTo>
                    <a:lnTo>
                      <a:pt x="30" y="96"/>
                    </a:lnTo>
                    <a:lnTo>
                      <a:pt x="0" y="131"/>
                    </a:lnTo>
                    <a:lnTo>
                      <a:pt x="0" y="139"/>
                    </a:lnTo>
                    <a:lnTo>
                      <a:pt x="6" y="148"/>
                    </a:lnTo>
                    <a:lnTo>
                      <a:pt x="6" y="163"/>
                    </a:lnTo>
                    <a:lnTo>
                      <a:pt x="30" y="200"/>
                    </a:lnTo>
                    <a:lnTo>
                      <a:pt x="6" y="200"/>
                    </a:lnTo>
                    <a:lnTo>
                      <a:pt x="6" y="208"/>
                    </a:lnTo>
                    <a:lnTo>
                      <a:pt x="15" y="215"/>
                    </a:lnTo>
                    <a:lnTo>
                      <a:pt x="30" y="237"/>
                    </a:lnTo>
                    <a:lnTo>
                      <a:pt x="80" y="215"/>
                    </a:lnTo>
                    <a:lnTo>
                      <a:pt x="67" y="215"/>
                    </a:lnTo>
                    <a:lnTo>
                      <a:pt x="95" y="208"/>
                    </a:lnTo>
                    <a:lnTo>
                      <a:pt x="125" y="178"/>
                    </a:lnTo>
                    <a:lnTo>
                      <a:pt x="130" y="178"/>
                    </a:lnTo>
                    <a:lnTo>
                      <a:pt x="110" y="148"/>
                    </a:lnTo>
                    <a:lnTo>
                      <a:pt x="130" y="117"/>
                    </a:lnTo>
                    <a:lnTo>
                      <a:pt x="137" y="117"/>
                    </a:lnTo>
                    <a:lnTo>
                      <a:pt x="137" y="59"/>
                    </a:lnTo>
                    <a:lnTo>
                      <a:pt x="38" y="0"/>
                    </a:lnTo>
                    <a:lnTo>
                      <a:pt x="15"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8" name="Freeform 62">
                <a:extLst>
                  <a:ext uri="{FF2B5EF4-FFF2-40B4-BE49-F238E27FC236}">
                    <a16:creationId xmlns:a16="http://schemas.microsoft.com/office/drawing/2014/main" id="{1A422133-AEBF-D183-29A3-D44D4FD73910}"/>
                  </a:ext>
                </a:extLst>
              </p:cNvPr>
              <p:cNvSpPr>
                <a:spLocks/>
              </p:cNvSpPr>
              <p:nvPr/>
            </p:nvSpPr>
            <p:spPr bwMode="auto">
              <a:xfrm>
                <a:off x="3037" y="2488"/>
                <a:ext cx="249" cy="312"/>
              </a:xfrm>
              <a:custGeom>
                <a:avLst/>
                <a:gdLst>
                  <a:gd name="T0" fmla="*/ 16 w 229"/>
                  <a:gd name="T1" fmla="*/ 175 h 289"/>
                  <a:gd name="T2" fmla="*/ 28 w 229"/>
                  <a:gd name="T3" fmla="*/ 197 h 289"/>
                  <a:gd name="T4" fmla="*/ 28 w 229"/>
                  <a:gd name="T5" fmla="*/ 214 h 289"/>
                  <a:gd name="T6" fmla="*/ 43 w 229"/>
                  <a:gd name="T7" fmla="*/ 222 h 289"/>
                  <a:gd name="T8" fmla="*/ 80 w 229"/>
                  <a:gd name="T9" fmla="*/ 266 h 289"/>
                  <a:gd name="T10" fmla="*/ 85 w 229"/>
                  <a:gd name="T11" fmla="*/ 282 h 289"/>
                  <a:gd name="T12" fmla="*/ 113 w 229"/>
                  <a:gd name="T13" fmla="*/ 282 h 289"/>
                  <a:gd name="T14" fmla="*/ 122 w 229"/>
                  <a:gd name="T15" fmla="*/ 289 h 289"/>
                  <a:gd name="T16" fmla="*/ 137 w 229"/>
                  <a:gd name="T17" fmla="*/ 289 h 289"/>
                  <a:gd name="T18" fmla="*/ 164 w 229"/>
                  <a:gd name="T19" fmla="*/ 282 h 289"/>
                  <a:gd name="T20" fmla="*/ 192 w 229"/>
                  <a:gd name="T21" fmla="*/ 282 h 289"/>
                  <a:gd name="T22" fmla="*/ 192 w 229"/>
                  <a:gd name="T23" fmla="*/ 261 h 289"/>
                  <a:gd name="T24" fmla="*/ 186 w 229"/>
                  <a:gd name="T25" fmla="*/ 261 h 289"/>
                  <a:gd name="T26" fmla="*/ 164 w 229"/>
                  <a:gd name="T27" fmla="*/ 235 h 289"/>
                  <a:gd name="T28" fmla="*/ 157 w 229"/>
                  <a:gd name="T29" fmla="*/ 222 h 289"/>
                  <a:gd name="T30" fmla="*/ 199 w 229"/>
                  <a:gd name="T31" fmla="*/ 143 h 289"/>
                  <a:gd name="T32" fmla="*/ 207 w 229"/>
                  <a:gd name="T33" fmla="*/ 91 h 289"/>
                  <a:gd name="T34" fmla="*/ 229 w 229"/>
                  <a:gd name="T35" fmla="*/ 84 h 289"/>
                  <a:gd name="T36" fmla="*/ 229 w 229"/>
                  <a:gd name="T37" fmla="*/ 76 h 289"/>
                  <a:gd name="T38" fmla="*/ 214 w 229"/>
                  <a:gd name="T39" fmla="*/ 69 h 289"/>
                  <a:gd name="T40" fmla="*/ 207 w 229"/>
                  <a:gd name="T41" fmla="*/ 8 h 289"/>
                  <a:gd name="T42" fmla="*/ 192 w 229"/>
                  <a:gd name="T43" fmla="*/ 0 h 289"/>
                  <a:gd name="T44" fmla="*/ 164 w 229"/>
                  <a:gd name="T45" fmla="*/ 17 h 289"/>
                  <a:gd name="T46" fmla="*/ 157 w 229"/>
                  <a:gd name="T47" fmla="*/ 8 h 289"/>
                  <a:gd name="T48" fmla="*/ 43 w 229"/>
                  <a:gd name="T49" fmla="*/ 8 h 289"/>
                  <a:gd name="T50" fmla="*/ 43 w 229"/>
                  <a:gd name="T51" fmla="*/ 39 h 289"/>
                  <a:gd name="T52" fmla="*/ 28 w 229"/>
                  <a:gd name="T53" fmla="*/ 52 h 289"/>
                  <a:gd name="T54" fmla="*/ 28 w 229"/>
                  <a:gd name="T55" fmla="*/ 113 h 289"/>
                  <a:gd name="T56" fmla="*/ 21 w 229"/>
                  <a:gd name="T57" fmla="*/ 113 h 289"/>
                  <a:gd name="T58" fmla="*/ 0 w 229"/>
                  <a:gd name="T59" fmla="*/ 143 h 289"/>
                  <a:gd name="T60" fmla="*/ 21 w 229"/>
                  <a:gd name="T61" fmla="*/ 175 h 289"/>
                  <a:gd name="T62" fmla="*/ 16 w 229"/>
                  <a:gd name="T63" fmla="*/ 175 h 289"/>
                  <a:gd name="T64" fmla="*/ 16 w 229"/>
                  <a:gd name="T65" fmla="*/ 175 h 289"/>
                  <a:gd name="T66" fmla="*/ 16 w 229"/>
                  <a:gd name="T67" fmla="*/ 1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289">
                    <a:moveTo>
                      <a:pt x="16" y="175"/>
                    </a:moveTo>
                    <a:lnTo>
                      <a:pt x="28" y="197"/>
                    </a:lnTo>
                    <a:lnTo>
                      <a:pt x="28" y="214"/>
                    </a:lnTo>
                    <a:lnTo>
                      <a:pt x="43" y="222"/>
                    </a:lnTo>
                    <a:lnTo>
                      <a:pt x="80" y="266"/>
                    </a:lnTo>
                    <a:lnTo>
                      <a:pt x="85" y="282"/>
                    </a:lnTo>
                    <a:lnTo>
                      <a:pt x="113" y="282"/>
                    </a:lnTo>
                    <a:lnTo>
                      <a:pt x="122" y="289"/>
                    </a:lnTo>
                    <a:lnTo>
                      <a:pt x="137" y="289"/>
                    </a:lnTo>
                    <a:lnTo>
                      <a:pt x="164" y="282"/>
                    </a:lnTo>
                    <a:lnTo>
                      <a:pt x="192" y="282"/>
                    </a:lnTo>
                    <a:lnTo>
                      <a:pt x="192" y="261"/>
                    </a:lnTo>
                    <a:lnTo>
                      <a:pt x="186" y="261"/>
                    </a:lnTo>
                    <a:lnTo>
                      <a:pt x="164" y="235"/>
                    </a:lnTo>
                    <a:lnTo>
                      <a:pt x="157" y="222"/>
                    </a:lnTo>
                    <a:lnTo>
                      <a:pt x="199" y="143"/>
                    </a:lnTo>
                    <a:lnTo>
                      <a:pt x="207" y="91"/>
                    </a:lnTo>
                    <a:lnTo>
                      <a:pt x="229" y="84"/>
                    </a:lnTo>
                    <a:lnTo>
                      <a:pt x="229" y="76"/>
                    </a:lnTo>
                    <a:lnTo>
                      <a:pt x="214" y="69"/>
                    </a:lnTo>
                    <a:lnTo>
                      <a:pt x="207" y="8"/>
                    </a:lnTo>
                    <a:lnTo>
                      <a:pt x="192" y="0"/>
                    </a:lnTo>
                    <a:lnTo>
                      <a:pt x="164" y="17"/>
                    </a:lnTo>
                    <a:lnTo>
                      <a:pt x="157" y="8"/>
                    </a:lnTo>
                    <a:lnTo>
                      <a:pt x="43" y="8"/>
                    </a:lnTo>
                    <a:lnTo>
                      <a:pt x="43" y="39"/>
                    </a:lnTo>
                    <a:lnTo>
                      <a:pt x="28" y="52"/>
                    </a:lnTo>
                    <a:lnTo>
                      <a:pt x="28" y="113"/>
                    </a:lnTo>
                    <a:lnTo>
                      <a:pt x="21" y="113"/>
                    </a:lnTo>
                    <a:lnTo>
                      <a:pt x="0" y="143"/>
                    </a:lnTo>
                    <a:lnTo>
                      <a:pt x="21" y="175"/>
                    </a:lnTo>
                    <a:lnTo>
                      <a:pt x="16" y="17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9" name="Freeform 63">
                <a:extLst>
                  <a:ext uri="{FF2B5EF4-FFF2-40B4-BE49-F238E27FC236}">
                    <a16:creationId xmlns:a16="http://schemas.microsoft.com/office/drawing/2014/main" id="{9D05E5E5-F6BC-CB25-465C-6F38239FB289}"/>
                  </a:ext>
                </a:extLst>
              </p:cNvPr>
              <p:cNvSpPr>
                <a:spLocks/>
              </p:cNvSpPr>
              <p:nvPr/>
            </p:nvSpPr>
            <p:spPr bwMode="auto">
              <a:xfrm>
                <a:off x="3215" y="2790"/>
                <a:ext cx="122" cy="140"/>
              </a:xfrm>
              <a:custGeom>
                <a:avLst/>
                <a:gdLst>
                  <a:gd name="T0" fmla="*/ 112 w 112"/>
                  <a:gd name="T1" fmla="*/ 10 h 130"/>
                  <a:gd name="T2" fmla="*/ 90 w 112"/>
                  <a:gd name="T3" fmla="*/ 0 h 130"/>
                  <a:gd name="T4" fmla="*/ 70 w 112"/>
                  <a:gd name="T5" fmla="*/ 10 h 130"/>
                  <a:gd name="T6" fmla="*/ 0 w 112"/>
                  <a:gd name="T7" fmla="*/ 0 h 130"/>
                  <a:gd name="T8" fmla="*/ 8 w 112"/>
                  <a:gd name="T9" fmla="*/ 10 h 130"/>
                  <a:gd name="T10" fmla="*/ 22 w 112"/>
                  <a:gd name="T11" fmla="*/ 39 h 130"/>
                  <a:gd name="T12" fmla="*/ 0 w 112"/>
                  <a:gd name="T13" fmla="*/ 62 h 130"/>
                  <a:gd name="T14" fmla="*/ 0 w 112"/>
                  <a:gd name="T15" fmla="*/ 76 h 130"/>
                  <a:gd name="T16" fmla="*/ 8 w 112"/>
                  <a:gd name="T17" fmla="*/ 76 h 130"/>
                  <a:gd name="T18" fmla="*/ 48 w 112"/>
                  <a:gd name="T19" fmla="*/ 101 h 130"/>
                  <a:gd name="T20" fmla="*/ 48 w 112"/>
                  <a:gd name="T21" fmla="*/ 121 h 130"/>
                  <a:gd name="T22" fmla="*/ 77 w 112"/>
                  <a:gd name="T23" fmla="*/ 130 h 130"/>
                  <a:gd name="T24" fmla="*/ 83 w 112"/>
                  <a:gd name="T25" fmla="*/ 101 h 130"/>
                  <a:gd name="T26" fmla="*/ 90 w 112"/>
                  <a:gd name="T27" fmla="*/ 101 h 130"/>
                  <a:gd name="T28" fmla="*/ 105 w 112"/>
                  <a:gd name="T29" fmla="*/ 84 h 130"/>
                  <a:gd name="T30" fmla="*/ 90 w 112"/>
                  <a:gd name="T31" fmla="*/ 76 h 130"/>
                  <a:gd name="T32" fmla="*/ 90 w 112"/>
                  <a:gd name="T33" fmla="*/ 30 h 130"/>
                  <a:gd name="T34" fmla="*/ 112 w 112"/>
                  <a:gd name="T35" fmla="*/ 10 h 130"/>
                  <a:gd name="T36" fmla="*/ 112 w 112"/>
                  <a:gd name="T37" fmla="*/ 10 h 130"/>
                  <a:gd name="T38" fmla="*/ 112 w 112"/>
                  <a:gd name="T39" fmla="*/ 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30">
                    <a:moveTo>
                      <a:pt x="112" y="10"/>
                    </a:moveTo>
                    <a:lnTo>
                      <a:pt x="90" y="0"/>
                    </a:lnTo>
                    <a:lnTo>
                      <a:pt x="70" y="10"/>
                    </a:lnTo>
                    <a:lnTo>
                      <a:pt x="0" y="0"/>
                    </a:lnTo>
                    <a:lnTo>
                      <a:pt x="8" y="10"/>
                    </a:lnTo>
                    <a:lnTo>
                      <a:pt x="22" y="39"/>
                    </a:lnTo>
                    <a:lnTo>
                      <a:pt x="0" y="62"/>
                    </a:lnTo>
                    <a:lnTo>
                      <a:pt x="0" y="76"/>
                    </a:lnTo>
                    <a:lnTo>
                      <a:pt x="8" y="76"/>
                    </a:lnTo>
                    <a:lnTo>
                      <a:pt x="48" y="101"/>
                    </a:lnTo>
                    <a:lnTo>
                      <a:pt x="48" y="121"/>
                    </a:lnTo>
                    <a:lnTo>
                      <a:pt x="77" y="130"/>
                    </a:lnTo>
                    <a:lnTo>
                      <a:pt x="83" y="101"/>
                    </a:lnTo>
                    <a:lnTo>
                      <a:pt x="90" y="101"/>
                    </a:lnTo>
                    <a:lnTo>
                      <a:pt x="105" y="84"/>
                    </a:lnTo>
                    <a:lnTo>
                      <a:pt x="90" y="76"/>
                    </a:lnTo>
                    <a:lnTo>
                      <a:pt x="90" y="30"/>
                    </a:lnTo>
                    <a:lnTo>
                      <a:pt x="112"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0" name="Freeform 64">
                <a:extLst>
                  <a:ext uri="{FF2B5EF4-FFF2-40B4-BE49-F238E27FC236}">
                    <a16:creationId xmlns:a16="http://schemas.microsoft.com/office/drawing/2014/main" id="{7E1446B3-62C8-D250-B7E2-85841E68A588}"/>
                  </a:ext>
                </a:extLst>
              </p:cNvPr>
              <p:cNvSpPr>
                <a:spLocks/>
              </p:cNvSpPr>
              <p:nvPr/>
            </p:nvSpPr>
            <p:spPr bwMode="auto">
              <a:xfrm>
                <a:off x="3156" y="2790"/>
                <a:ext cx="83" cy="88"/>
              </a:xfrm>
              <a:custGeom>
                <a:avLst/>
                <a:gdLst>
                  <a:gd name="T0" fmla="*/ 54 w 76"/>
                  <a:gd name="T1" fmla="*/ 0 h 82"/>
                  <a:gd name="T2" fmla="*/ 60 w 76"/>
                  <a:gd name="T3" fmla="*/ 9 h 82"/>
                  <a:gd name="T4" fmla="*/ 76 w 76"/>
                  <a:gd name="T5" fmla="*/ 39 h 82"/>
                  <a:gd name="T6" fmla="*/ 54 w 76"/>
                  <a:gd name="T7" fmla="*/ 61 h 82"/>
                  <a:gd name="T8" fmla="*/ 54 w 76"/>
                  <a:gd name="T9" fmla="*/ 76 h 82"/>
                  <a:gd name="T10" fmla="*/ 14 w 76"/>
                  <a:gd name="T11" fmla="*/ 76 h 82"/>
                  <a:gd name="T12" fmla="*/ 0 w 76"/>
                  <a:gd name="T13" fmla="*/ 82 h 82"/>
                  <a:gd name="T14" fmla="*/ 3 w 76"/>
                  <a:gd name="T15" fmla="*/ 54 h 82"/>
                  <a:gd name="T16" fmla="*/ 14 w 76"/>
                  <a:gd name="T17" fmla="*/ 47 h 82"/>
                  <a:gd name="T18" fmla="*/ 20 w 76"/>
                  <a:gd name="T19" fmla="*/ 30 h 82"/>
                  <a:gd name="T20" fmla="*/ 14 w 76"/>
                  <a:gd name="T21" fmla="*/ 30 h 82"/>
                  <a:gd name="T22" fmla="*/ 14 w 76"/>
                  <a:gd name="T23" fmla="*/ 9 h 82"/>
                  <a:gd name="T24" fmla="*/ 27 w 76"/>
                  <a:gd name="T25" fmla="*/ 9 h 82"/>
                  <a:gd name="T26" fmla="*/ 54 w 76"/>
                  <a:gd name="T27" fmla="*/ 0 h 82"/>
                  <a:gd name="T28" fmla="*/ 54 w 76"/>
                  <a:gd name="T29" fmla="*/ 0 h 82"/>
                  <a:gd name="T30" fmla="*/ 54 w 76"/>
                  <a:gd name="T3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2">
                    <a:moveTo>
                      <a:pt x="54" y="0"/>
                    </a:moveTo>
                    <a:lnTo>
                      <a:pt x="60" y="9"/>
                    </a:lnTo>
                    <a:lnTo>
                      <a:pt x="76" y="39"/>
                    </a:lnTo>
                    <a:lnTo>
                      <a:pt x="54" y="61"/>
                    </a:lnTo>
                    <a:lnTo>
                      <a:pt x="54" y="76"/>
                    </a:lnTo>
                    <a:lnTo>
                      <a:pt x="14" y="76"/>
                    </a:lnTo>
                    <a:lnTo>
                      <a:pt x="0" y="82"/>
                    </a:lnTo>
                    <a:lnTo>
                      <a:pt x="3" y="54"/>
                    </a:lnTo>
                    <a:lnTo>
                      <a:pt x="14" y="47"/>
                    </a:lnTo>
                    <a:lnTo>
                      <a:pt x="20" y="30"/>
                    </a:lnTo>
                    <a:lnTo>
                      <a:pt x="14" y="30"/>
                    </a:lnTo>
                    <a:lnTo>
                      <a:pt x="14" y="9"/>
                    </a:lnTo>
                    <a:lnTo>
                      <a:pt x="27" y="9"/>
                    </a:lnTo>
                    <a:lnTo>
                      <a:pt x="5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1" name="Freeform 65">
                <a:extLst>
                  <a:ext uri="{FF2B5EF4-FFF2-40B4-BE49-F238E27FC236}">
                    <a16:creationId xmlns:a16="http://schemas.microsoft.com/office/drawing/2014/main" id="{7F6ABF89-3D76-0209-0718-EE220EEB6807}"/>
                  </a:ext>
                </a:extLst>
              </p:cNvPr>
              <p:cNvSpPr>
                <a:spLocks/>
              </p:cNvSpPr>
              <p:nvPr/>
            </p:nvSpPr>
            <p:spPr bwMode="auto">
              <a:xfrm>
                <a:off x="3156" y="2873"/>
                <a:ext cx="153" cy="166"/>
              </a:xfrm>
              <a:custGeom>
                <a:avLst/>
                <a:gdLst>
                  <a:gd name="T0" fmla="*/ 49 w 141"/>
                  <a:gd name="T1" fmla="*/ 130 h 153"/>
                  <a:gd name="T2" fmla="*/ 20 w 141"/>
                  <a:gd name="T3" fmla="*/ 108 h 153"/>
                  <a:gd name="T4" fmla="*/ 14 w 141"/>
                  <a:gd name="T5" fmla="*/ 108 h 153"/>
                  <a:gd name="T6" fmla="*/ 0 w 141"/>
                  <a:gd name="T7" fmla="*/ 84 h 153"/>
                  <a:gd name="T8" fmla="*/ 0 w 141"/>
                  <a:gd name="T9" fmla="*/ 54 h 153"/>
                  <a:gd name="T10" fmla="*/ 14 w 141"/>
                  <a:gd name="T11" fmla="*/ 31 h 153"/>
                  <a:gd name="T12" fmla="*/ 14 w 141"/>
                  <a:gd name="T13" fmla="*/ 0 h 153"/>
                  <a:gd name="T14" fmla="*/ 62 w 141"/>
                  <a:gd name="T15" fmla="*/ 0 h 153"/>
                  <a:gd name="T16" fmla="*/ 106 w 141"/>
                  <a:gd name="T17" fmla="*/ 24 h 153"/>
                  <a:gd name="T18" fmla="*/ 106 w 141"/>
                  <a:gd name="T19" fmla="*/ 46 h 153"/>
                  <a:gd name="T20" fmla="*/ 132 w 141"/>
                  <a:gd name="T21" fmla="*/ 54 h 153"/>
                  <a:gd name="T22" fmla="*/ 127 w 141"/>
                  <a:gd name="T23" fmla="*/ 68 h 153"/>
                  <a:gd name="T24" fmla="*/ 132 w 141"/>
                  <a:gd name="T25" fmla="*/ 91 h 153"/>
                  <a:gd name="T26" fmla="*/ 132 w 141"/>
                  <a:gd name="T27" fmla="*/ 130 h 153"/>
                  <a:gd name="T28" fmla="*/ 141 w 141"/>
                  <a:gd name="T29" fmla="*/ 138 h 153"/>
                  <a:gd name="T30" fmla="*/ 127 w 141"/>
                  <a:gd name="T31" fmla="*/ 153 h 153"/>
                  <a:gd name="T32" fmla="*/ 77 w 141"/>
                  <a:gd name="T33" fmla="*/ 153 h 153"/>
                  <a:gd name="T34" fmla="*/ 62 w 141"/>
                  <a:gd name="T35" fmla="*/ 130 h 153"/>
                  <a:gd name="T36" fmla="*/ 49 w 141"/>
                  <a:gd name="T37" fmla="*/ 130 h 153"/>
                  <a:gd name="T38" fmla="*/ 49 w 141"/>
                  <a:gd name="T39" fmla="*/ 130 h 153"/>
                  <a:gd name="T40" fmla="*/ 49 w 141"/>
                  <a:gd name="T41"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53">
                    <a:moveTo>
                      <a:pt x="49" y="130"/>
                    </a:moveTo>
                    <a:lnTo>
                      <a:pt x="20" y="108"/>
                    </a:lnTo>
                    <a:lnTo>
                      <a:pt x="14" y="108"/>
                    </a:lnTo>
                    <a:lnTo>
                      <a:pt x="0" y="84"/>
                    </a:lnTo>
                    <a:lnTo>
                      <a:pt x="0" y="54"/>
                    </a:lnTo>
                    <a:lnTo>
                      <a:pt x="14" y="31"/>
                    </a:lnTo>
                    <a:lnTo>
                      <a:pt x="14" y="0"/>
                    </a:lnTo>
                    <a:lnTo>
                      <a:pt x="62" y="0"/>
                    </a:lnTo>
                    <a:lnTo>
                      <a:pt x="106" y="24"/>
                    </a:lnTo>
                    <a:lnTo>
                      <a:pt x="106" y="46"/>
                    </a:lnTo>
                    <a:lnTo>
                      <a:pt x="132" y="54"/>
                    </a:lnTo>
                    <a:lnTo>
                      <a:pt x="127" y="68"/>
                    </a:lnTo>
                    <a:lnTo>
                      <a:pt x="132" y="91"/>
                    </a:lnTo>
                    <a:lnTo>
                      <a:pt x="132" y="130"/>
                    </a:lnTo>
                    <a:lnTo>
                      <a:pt x="141" y="138"/>
                    </a:lnTo>
                    <a:lnTo>
                      <a:pt x="127" y="153"/>
                    </a:lnTo>
                    <a:lnTo>
                      <a:pt x="77" y="153"/>
                    </a:lnTo>
                    <a:lnTo>
                      <a:pt x="62" y="130"/>
                    </a:lnTo>
                    <a:lnTo>
                      <a:pt x="49" y="1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2" name="Freeform 66">
                <a:extLst>
                  <a:ext uri="{FF2B5EF4-FFF2-40B4-BE49-F238E27FC236}">
                    <a16:creationId xmlns:a16="http://schemas.microsoft.com/office/drawing/2014/main" id="{A0AC8CE4-8E10-759C-5934-39AE5F176164}"/>
                  </a:ext>
                </a:extLst>
              </p:cNvPr>
              <p:cNvSpPr>
                <a:spLocks/>
              </p:cNvSpPr>
              <p:nvPr/>
            </p:nvSpPr>
            <p:spPr bwMode="auto">
              <a:xfrm>
                <a:off x="2902" y="2773"/>
                <a:ext cx="275" cy="295"/>
              </a:xfrm>
              <a:custGeom>
                <a:avLst/>
                <a:gdLst>
                  <a:gd name="T0" fmla="*/ 204 w 253"/>
                  <a:gd name="T1" fmla="*/ 0 h 272"/>
                  <a:gd name="T2" fmla="*/ 144 w 253"/>
                  <a:gd name="T3" fmla="*/ 0 h 272"/>
                  <a:gd name="T4" fmla="*/ 139 w 253"/>
                  <a:gd name="T5" fmla="*/ 15 h 272"/>
                  <a:gd name="T6" fmla="*/ 108 w 253"/>
                  <a:gd name="T7" fmla="*/ 15 h 272"/>
                  <a:gd name="T8" fmla="*/ 100 w 253"/>
                  <a:gd name="T9" fmla="*/ 0 h 272"/>
                  <a:gd name="T10" fmla="*/ 93 w 253"/>
                  <a:gd name="T11" fmla="*/ 0 h 272"/>
                  <a:gd name="T12" fmla="*/ 80 w 253"/>
                  <a:gd name="T13" fmla="*/ 24 h 272"/>
                  <a:gd name="T14" fmla="*/ 65 w 253"/>
                  <a:gd name="T15" fmla="*/ 91 h 272"/>
                  <a:gd name="T16" fmla="*/ 51 w 253"/>
                  <a:gd name="T17" fmla="*/ 108 h 272"/>
                  <a:gd name="T18" fmla="*/ 43 w 253"/>
                  <a:gd name="T19" fmla="*/ 136 h 272"/>
                  <a:gd name="T20" fmla="*/ 21 w 253"/>
                  <a:gd name="T21" fmla="*/ 145 h 272"/>
                  <a:gd name="T22" fmla="*/ 8 w 253"/>
                  <a:gd name="T23" fmla="*/ 145 h 272"/>
                  <a:gd name="T24" fmla="*/ 0 w 253"/>
                  <a:gd name="T25" fmla="*/ 158 h 272"/>
                  <a:gd name="T26" fmla="*/ 0 w 253"/>
                  <a:gd name="T27" fmla="*/ 175 h 272"/>
                  <a:gd name="T28" fmla="*/ 15 w 253"/>
                  <a:gd name="T29" fmla="*/ 158 h 272"/>
                  <a:gd name="T30" fmla="*/ 58 w 253"/>
                  <a:gd name="T31" fmla="*/ 158 h 272"/>
                  <a:gd name="T32" fmla="*/ 58 w 253"/>
                  <a:gd name="T33" fmla="*/ 182 h 272"/>
                  <a:gd name="T34" fmla="*/ 72 w 253"/>
                  <a:gd name="T35" fmla="*/ 197 h 272"/>
                  <a:gd name="T36" fmla="*/ 93 w 253"/>
                  <a:gd name="T37" fmla="*/ 188 h 272"/>
                  <a:gd name="T38" fmla="*/ 93 w 253"/>
                  <a:gd name="T39" fmla="*/ 182 h 272"/>
                  <a:gd name="T40" fmla="*/ 108 w 253"/>
                  <a:gd name="T41" fmla="*/ 182 h 272"/>
                  <a:gd name="T42" fmla="*/ 124 w 253"/>
                  <a:gd name="T43" fmla="*/ 188 h 272"/>
                  <a:gd name="T44" fmla="*/ 124 w 253"/>
                  <a:gd name="T45" fmla="*/ 219 h 272"/>
                  <a:gd name="T46" fmla="*/ 139 w 253"/>
                  <a:gd name="T47" fmla="*/ 229 h 272"/>
                  <a:gd name="T48" fmla="*/ 124 w 253"/>
                  <a:gd name="T49" fmla="*/ 235 h 272"/>
                  <a:gd name="T50" fmla="*/ 124 w 253"/>
                  <a:gd name="T51" fmla="*/ 240 h 272"/>
                  <a:gd name="T52" fmla="*/ 150 w 253"/>
                  <a:gd name="T53" fmla="*/ 235 h 272"/>
                  <a:gd name="T54" fmla="*/ 189 w 253"/>
                  <a:gd name="T55" fmla="*/ 257 h 272"/>
                  <a:gd name="T56" fmla="*/ 194 w 253"/>
                  <a:gd name="T57" fmla="*/ 240 h 272"/>
                  <a:gd name="T58" fmla="*/ 216 w 253"/>
                  <a:gd name="T59" fmla="*/ 264 h 272"/>
                  <a:gd name="T60" fmla="*/ 231 w 253"/>
                  <a:gd name="T61" fmla="*/ 272 h 272"/>
                  <a:gd name="T62" fmla="*/ 231 w 253"/>
                  <a:gd name="T63" fmla="*/ 257 h 272"/>
                  <a:gd name="T64" fmla="*/ 216 w 253"/>
                  <a:gd name="T65" fmla="*/ 257 h 272"/>
                  <a:gd name="T66" fmla="*/ 216 w 253"/>
                  <a:gd name="T67" fmla="*/ 197 h 272"/>
                  <a:gd name="T68" fmla="*/ 244 w 253"/>
                  <a:gd name="T69" fmla="*/ 197 h 272"/>
                  <a:gd name="T70" fmla="*/ 231 w 253"/>
                  <a:gd name="T71" fmla="*/ 175 h 272"/>
                  <a:gd name="T72" fmla="*/ 231 w 253"/>
                  <a:gd name="T73" fmla="*/ 114 h 272"/>
                  <a:gd name="T74" fmla="*/ 216 w 253"/>
                  <a:gd name="T75" fmla="*/ 114 h 272"/>
                  <a:gd name="T76" fmla="*/ 231 w 253"/>
                  <a:gd name="T77" fmla="*/ 99 h 272"/>
                  <a:gd name="T78" fmla="*/ 237 w 253"/>
                  <a:gd name="T79" fmla="*/ 69 h 272"/>
                  <a:gd name="T80" fmla="*/ 244 w 253"/>
                  <a:gd name="T81" fmla="*/ 62 h 272"/>
                  <a:gd name="T82" fmla="*/ 253 w 253"/>
                  <a:gd name="T83" fmla="*/ 47 h 272"/>
                  <a:gd name="T84" fmla="*/ 244 w 253"/>
                  <a:gd name="T85" fmla="*/ 47 h 272"/>
                  <a:gd name="T86" fmla="*/ 244 w 253"/>
                  <a:gd name="T87" fmla="*/ 24 h 272"/>
                  <a:gd name="T88" fmla="*/ 237 w 253"/>
                  <a:gd name="T89" fmla="*/ 15 h 272"/>
                  <a:gd name="T90" fmla="*/ 209 w 253"/>
                  <a:gd name="T91" fmla="*/ 15 h 272"/>
                  <a:gd name="T92" fmla="*/ 204 w 253"/>
                  <a:gd name="T93" fmla="*/ 0 h 272"/>
                  <a:gd name="T94" fmla="*/ 204 w 253"/>
                  <a:gd name="T95" fmla="*/ 0 h 272"/>
                  <a:gd name="T96" fmla="*/ 204 w 253"/>
                  <a:gd name="T9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72">
                    <a:moveTo>
                      <a:pt x="204" y="0"/>
                    </a:moveTo>
                    <a:lnTo>
                      <a:pt x="144" y="0"/>
                    </a:lnTo>
                    <a:lnTo>
                      <a:pt x="139" y="15"/>
                    </a:lnTo>
                    <a:lnTo>
                      <a:pt x="108" y="15"/>
                    </a:lnTo>
                    <a:lnTo>
                      <a:pt x="100" y="0"/>
                    </a:lnTo>
                    <a:lnTo>
                      <a:pt x="93" y="0"/>
                    </a:lnTo>
                    <a:lnTo>
                      <a:pt x="80" y="24"/>
                    </a:lnTo>
                    <a:lnTo>
                      <a:pt x="65" y="91"/>
                    </a:lnTo>
                    <a:lnTo>
                      <a:pt x="51" y="108"/>
                    </a:lnTo>
                    <a:lnTo>
                      <a:pt x="43" y="136"/>
                    </a:lnTo>
                    <a:lnTo>
                      <a:pt x="21" y="145"/>
                    </a:lnTo>
                    <a:lnTo>
                      <a:pt x="8" y="145"/>
                    </a:lnTo>
                    <a:lnTo>
                      <a:pt x="0" y="158"/>
                    </a:lnTo>
                    <a:lnTo>
                      <a:pt x="0" y="175"/>
                    </a:lnTo>
                    <a:lnTo>
                      <a:pt x="15" y="158"/>
                    </a:lnTo>
                    <a:lnTo>
                      <a:pt x="58" y="158"/>
                    </a:lnTo>
                    <a:lnTo>
                      <a:pt x="58" y="182"/>
                    </a:lnTo>
                    <a:lnTo>
                      <a:pt x="72" y="197"/>
                    </a:lnTo>
                    <a:lnTo>
                      <a:pt x="93" y="188"/>
                    </a:lnTo>
                    <a:lnTo>
                      <a:pt x="93" y="182"/>
                    </a:lnTo>
                    <a:lnTo>
                      <a:pt x="108" y="182"/>
                    </a:lnTo>
                    <a:lnTo>
                      <a:pt x="124" y="188"/>
                    </a:lnTo>
                    <a:lnTo>
                      <a:pt x="124" y="219"/>
                    </a:lnTo>
                    <a:lnTo>
                      <a:pt x="139" y="229"/>
                    </a:lnTo>
                    <a:lnTo>
                      <a:pt x="124" y="235"/>
                    </a:lnTo>
                    <a:lnTo>
                      <a:pt x="124" y="240"/>
                    </a:lnTo>
                    <a:lnTo>
                      <a:pt x="150" y="235"/>
                    </a:lnTo>
                    <a:lnTo>
                      <a:pt x="189" y="257"/>
                    </a:lnTo>
                    <a:lnTo>
                      <a:pt x="194" y="240"/>
                    </a:lnTo>
                    <a:lnTo>
                      <a:pt x="216" y="264"/>
                    </a:lnTo>
                    <a:lnTo>
                      <a:pt x="231" y="272"/>
                    </a:lnTo>
                    <a:lnTo>
                      <a:pt x="231" y="257"/>
                    </a:lnTo>
                    <a:lnTo>
                      <a:pt x="216" y="257"/>
                    </a:lnTo>
                    <a:lnTo>
                      <a:pt x="216" y="197"/>
                    </a:lnTo>
                    <a:lnTo>
                      <a:pt x="244" y="197"/>
                    </a:lnTo>
                    <a:lnTo>
                      <a:pt x="231" y="175"/>
                    </a:lnTo>
                    <a:lnTo>
                      <a:pt x="231" y="114"/>
                    </a:lnTo>
                    <a:lnTo>
                      <a:pt x="216" y="114"/>
                    </a:lnTo>
                    <a:lnTo>
                      <a:pt x="231" y="99"/>
                    </a:lnTo>
                    <a:lnTo>
                      <a:pt x="237" y="69"/>
                    </a:lnTo>
                    <a:lnTo>
                      <a:pt x="244" y="62"/>
                    </a:lnTo>
                    <a:lnTo>
                      <a:pt x="253" y="47"/>
                    </a:lnTo>
                    <a:lnTo>
                      <a:pt x="244" y="47"/>
                    </a:lnTo>
                    <a:lnTo>
                      <a:pt x="244" y="24"/>
                    </a:lnTo>
                    <a:lnTo>
                      <a:pt x="237" y="15"/>
                    </a:lnTo>
                    <a:lnTo>
                      <a:pt x="209" y="15"/>
                    </a:lnTo>
                    <a:lnTo>
                      <a:pt x="20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3" name="Freeform 67">
                <a:extLst>
                  <a:ext uri="{FF2B5EF4-FFF2-40B4-BE49-F238E27FC236}">
                    <a16:creationId xmlns:a16="http://schemas.microsoft.com/office/drawing/2014/main" id="{51FFF811-78F1-C861-06F5-CC6810BF7D32}"/>
                  </a:ext>
                </a:extLst>
              </p:cNvPr>
              <p:cNvSpPr>
                <a:spLocks/>
              </p:cNvSpPr>
              <p:nvPr/>
            </p:nvSpPr>
            <p:spPr bwMode="auto">
              <a:xfrm>
                <a:off x="3037" y="2988"/>
                <a:ext cx="178" cy="154"/>
              </a:xfrm>
              <a:custGeom>
                <a:avLst/>
                <a:gdLst>
                  <a:gd name="T0" fmla="*/ 28 w 164"/>
                  <a:gd name="T1" fmla="*/ 37 h 143"/>
                  <a:gd name="T2" fmla="*/ 63 w 164"/>
                  <a:gd name="T3" fmla="*/ 59 h 143"/>
                  <a:gd name="T4" fmla="*/ 70 w 164"/>
                  <a:gd name="T5" fmla="*/ 44 h 143"/>
                  <a:gd name="T6" fmla="*/ 92 w 164"/>
                  <a:gd name="T7" fmla="*/ 66 h 143"/>
                  <a:gd name="T8" fmla="*/ 107 w 164"/>
                  <a:gd name="T9" fmla="*/ 76 h 143"/>
                  <a:gd name="T10" fmla="*/ 107 w 164"/>
                  <a:gd name="T11" fmla="*/ 59 h 143"/>
                  <a:gd name="T12" fmla="*/ 92 w 164"/>
                  <a:gd name="T13" fmla="*/ 59 h 143"/>
                  <a:gd name="T14" fmla="*/ 92 w 164"/>
                  <a:gd name="T15" fmla="*/ 0 h 143"/>
                  <a:gd name="T16" fmla="*/ 129 w 164"/>
                  <a:gd name="T17" fmla="*/ 0 h 143"/>
                  <a:gd name="T18" fmla="*/ 157 w 164"/>
                  <a:gd name="T19" fmla="*/ 22 h 143"/>
                  <a:gd name="T20" fmla="*/ 164 w 164"/>
                  <a:gd name="T21" fmla="*/ 37 h 143"/>
                  <a:gd name="T22" fmla="*/ 157 w 164"/>
                  <a:gd name="T23" fmla="*/ 44 h 143"/>
                  <a:gd name="T24" fmla="*/ 157 w 164"/>
                  <a:gd name="T25" fmla="*/ 59 h 143"/>
                  <a:gd name="T26" fmla="*/ 150 w 164"/>
                  <a:gd name="T27" fmla="*/ 76 h 143"/>
                  <a:gd name="T28" fmla="*/ 157 w 164"/>
                  <a:gd name="T29" fmla="*/ 83 h 143"/>
                  <a:gd name="T30" fmla="*/ 113 w 164"/>
                  <a:gd name="T31" fmla="*/ 105 h 143"/>
                  <a:gd name="T32" fmla="*/ 113 w 164"/>
                  <a:gd name="T33" fmla="*/ 113 h 143"/>
                  <a:gd name="T34" fmla="*/ 92 w 164"/>
                  <a:gd name="T35" fmla="*/ 113 h 143"/>
                  <a:gd name="T36" fmla="*/ 92 w 164"/>
                  <a:gd name="T37" fmla="*/ 121 h 143"/>
                  <a:gd name="T38" fmla="*/ 70 w 164"/>
                  <a:gd name="T39" fmla="*/ 143 h 143"/>
                  <a:gd name="T40" fmla="*/ 43 w 164"/>
                  <a:gd name="T41" fmla="*/ 143 h 143"/>
                  <a:gd name="T42" fmla="*/ 28 w 164"/>
                  <a:gd name="T43" fmla="*/ 126 h 143"/>
                  <a:gd name="T44" fmla="*/ 21 w 164"/>
                  <a:gd name="T45" fmla="*/ 143 h 143"/>
                  <a:gd name="T46" fmla="*/ 0 w 164"/>
                  <a:gd name="T47" fmla="*/ 121 h 143"/>
                  <a:gd name="T48" fmla="*/ 0 w 164"/>
                  <a:gd name="T49" fmla="*/ 76 h 143"/>
                  <a:gd name="T50" fmla="*/ 35 w 164"/>
                  <a:gd name="T51" fmla="*/ 66 h 143"/>
                  <a:gd name="T52" fmla="*/ 28 w 164"/>
                  <a:gd name="T53" fmla="*/ 37 h 143"/>
                  <a:gd name="T54" fmla="*/ 28 w 164"/>
                  <a:gd name="T55" fmla="*/ 37 h 143"/>
                  <a:gd name="T56" fmla="*/ 28 w 164"/>
                  <a:gd name="T57" fmla="*/ 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 h="143">
                    <a:moveTo>
                      <a:pt x="28" y="37"/>
                    </a:moveTo>
                    <a:lnTo>
                      <a:pt x="63" y="59"/>
                    </a:lnTo>
                    <a:lnTo>
                      <a:pt x="70" y="44"/>
                    </a:lnTo>
                    <a:lnTo>
                      <a:pt x="92" y="66"/>
                    </a:lnTo>
                    <a:lnTo>
                      <a:pt x="107" y="76"/>
                    </a:lnTo>
                    <a:lnTo>
                      <a:pt x="107" y="59"/>
                    </a:lnTo>
                    <a:lnTo>
                      <a:pt x="92" y="59"/>
                    </a:lnTo>
                    <a:lnTo>
                      <a:pt x="92" y="0"/>
                    </a:lnTo>
                    <a:lnTo>
                      <a:pt x="129" y="0"/>
                    </a:lnTo>
                    <a:lnTo>
                      <a:pt x="157" y="22"/>
                    </a:lnTo>
                    <a:lnTo>
                      <a:pt x="164" y="37"/>
                    </a:lnTo>
                    <a:lnTo>
                      <a:pt x="157" y="44"/>
                    </a:lnTo>
                    <a:lnTo>
                      <a:pt x="157" y="59"/>
                    </a:lnTo>
                    <a:lnTo>
                      <a:pt x="150" y="76"/>
                    </a:lnTo>
                    <a:lnTo>
                      <a:pt x="157" y="83"/>
                    </a:lnTo>
                    <a:lnTo>
                      <a:pt x="113" y="105"/>
                    </a:lnTo>
                    <a:lnTo>
                      <a:pt x="113" y="113"/>
                    </a:lnTo>
                    <a:lnTo>
                      <a:pt x="92" y="113"/>
                    </a:lnTo>
                    <a:lnTo>
                      <a:pt x="92" y="121"/>
                    </a:lnTo>
                    <a:lnTo>
                      <a:pt x="70" y="143"/>
                    </a:lnTo>
                    <a:lnTo>
                      <a:pt x="43" y="143"/>
                    </a:lnTo>
                    <a:lnTo>
                      <a:pt x="28" y="126"/>
                    </a:lnTo>
                    <a:lnTo>
                      <a:pt x="21" y="143"/>
                    </a:lnTo>
                    <a:lnTo>
                      <a:pt x="0" y="121"/>
                    </a:lnTo>
                    <a:lnTo>
                      <a:pt x="0" y="76"/>
                    </a:lnTo>
                    <a:lnTo>
                      <a:pt x="35" y="66"/>
                    </a:lnTo>
                    <a:lnTo>
                      <a:pt x="2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4" name="Freeform 68">
                <a:extLst>
                  <a:ext uri="{FF2B5EF4-FFF2-40B4-BE49-F238E27FC236}">
                    <a16:creationId xmlns:a16="http://schemas.microsoft.com/office/drawing/2014/main" id="{403CD1F0-BC39-2EC8-5C3A-504676140ECD}"/>
                  </a:ext>
                </a:extLst>
              </p:cNvPr>
              <p:cNvSpPr>
                <a:spLocks/>
              </p:cNvSpPr>
              <p:nvPr/>
            </p:nvSpPr>
            <p:spPr bwMode="auto">
              <a:xfrm>
                <a:off x="2526" y="2263"/>
                <a:ext cx="180" cy="147"/>
              </a:xfrm>
              <a:custGeom>
                <a:avLst/>
                <a:gdLst>
                  <a:gd name="T0" fmla="*/ 151 w 166"/>
                  <a:gd name="T1" fmla="*/ 6 h 136"/>
                  <a:gd name="T2" fmla="*/ 158 w 166"/>
                  <a:gd name="T3" fmla="*/ 6 h 136"/>
                  <a:gd name="T4" fmla="*/ 166 w 166"/>
                  <a:gd name="T5" fmla="*/ 52 h 136"/>
                  <a:gd name="T6" fmla="*/ 129 w 166"/>
                  <a:gd name="T7" fmla="*/ 60 h 136"/>
                  <a:gd name="T8" fmla="*/ 129 w 166"/>
                  <a:gd name="T9" fmla="*/ 74 h 136"/>
                  <a:gd name="T10" fmla="*/ 108 w 166"/>
                  <a:gd name="T11" fmla="*/ 89 h 136"/>
                  <a:gd name="T12" fmla="*/ 71 w 166"/>
                  <a:gd name="T13" fmla="*/ 106 h 136"/>
                  <a:gd name="T14" fmla="*/ 64 w 166"/>
                  <a:gd name="T15" fmla="*/ 111 h 136"/>
                  <a:gd name="T16" fmla="*/ 64 w 166"/>
                  <a:gd name="T17" fmla="*/ 136 h 136"/>
                  <a:gd name="T18" fmla="*/ 0 w 166"/>
                  <a:gd name="T19" fmla="*/ 126 h 136"/>
                  <a:gd name="T20" fmla="*/ 21 w 166"/>
                  <a:gd name="T21" fmla="*/ 126 h 136"/>
                  <a:gd name="T22" fmla="*/ 36 w 166"/>
                  <a:gd name="T23" fmla="*/ 106 h 136"/>
                  <a:gd name="T24" fmla="*/ 42 w 166"/>
                  <a:gd name="T25" fmla="*/ 89 h 136"/>
                  <a:gd name="T26" fmla="*/ 42 w 166"/>
                  <a:gd name="T27" fmla="*/ 74 h 136"/>
                  <a:gd name="T28" fmla="*/ 64 w 166"/>
                  <a:gd name="T29" fmla="*/ 37 h 136"/>
                  <a:gd name="T30" fmla="*/ 84 w 166"/>
                  <a:gd name="T31" fmla="*/ 22 h 136"/>
                  <a:gd name="T32" fmla="*/ 101 w 166"/>
                  <a:gd name="T33" fmla="*/ 0 h 136"/>
                  <a:gd name="T34" fmla="*/ 108 w 166"/>
                  <a:gd name="T35" fmla="*/ 0 h 136"/>
                  <a:gd name="T36" fmla="*/ 114 w 166"/>
                  <a:gd name="T37" fmla="*/ 6 h 136"/>
                  <a:gd name="T38" fmla="*/ 151 w 166"/>
                  <a:gd name="T39" fmla="*/ 6 h 136"/>
                  <a:gd name="T40" fmla="*/ 151 w 166"/>
                  <a:gd name="T41" fmla="*/ 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136">
                    <a:moveTo>
                      <a:pt x="151" y="6"/>
                    </a:moveTo>
                    <a:lnTo>
                      <a:pt x="158" y="6"/>
                    </a:lnTo>
                    <a:lnTo>
                      <a:pt x="166" y="52"/>
                    </a:lnTo>
                    <a:lnTo>
                      <a:pt x="129" y="60"/>
                    </a:lnTo>
                    <a:lnTo>
                      <a:pt x="129" y="74"/>
                    </a:lnTo>
                    <a:lnTo>
                      <a:pt x="108" y="89"/>
                    </a:lnTo>
                    <a:lnTo>
                      <a:pt x="71" y="106"/>
                    </a:lnTo>
                    <a:lnTo>
                      <a:pt x="64" y="111"/>
                    </a:lnTo>
                    <a:lnTo>
                      <a:pt x="64" y="136"/>
                    </a:lnTo>
                    <a:lnTo>
                      <a:pt x="0" y="126"/>
                    </a:lnTo>
                    <a:lnTo>
                      <a:pt x="21" y="126"/>
                    </a:lnTo>
                    <a:lnTo>
                      <a:pt x="36" y="106"/>
                    </a:lnTo>
                    <a:lnTo>
                      <a:pt x="42" y="89"/>
                    </a:lnTo>
                    <a:lnTo>
                      <a:pt x="42" y="74"/>
                    </a:lnTo>
                    <a:lnTo>
                      <a:pt x="64" y="37"/>
                    </a:lnTo>
                    <a:lnTo>
                      <a:pt x="84" y="22"/>
                    </a:lnTo>
                    <a:lnTo>
                      <a:pt x="101" y="0"/>
                    </a:lnTo>
                    <a:lnTo>
                      <a:pt x="108" y="0"/>
                    </a:lnTo>
                    <a:lnTo>
                      <a:pt x="114" y="6"/>
                    </a:lnTo>
                    <a:lnTo>
                      <a:pt x="151" y="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5" name="Freeform 69">
                <a:extLst>
                  <a:ext uri="{FF2B5EF4-FFF2-40B4-BE49-F238E27FC236}">
                    <a16:creationId xmlns:a16="http://schemas.microsoft.com/office/drawing/2014/main" id="{09BF0FEA-A2BE-A523-7A78-77B2209E03DA}"/>
                  </a:ext>
                </a:extLst>
              </p:cNvPr>
              <p:cNvSpPr>
                <a:spLocks/>
              </p:cNvSpPr>
              <p:nvPr/>
            </p:nvSpPr>
            <p:spPr bwMode="auto">
              <a:xfrm>
                <a:off x="3204" y="2568"/>
                <a:ext cx="216" cy="232"/>
              </a:xfrm>
              <a:custGeom>
                <a:avLst/>
                <a:gdLst>
                  <a:gd name="T0" fmla="*/ 127 w 199"/>
                  <a:gd name="T1" fmla="*/ 86 h 215"/>
                  <a:gd name="T2" fmla="*/ 120 w 199"/>
                  <a:gd name="T3" fmla="*/ 86 h 215"/>
                  <a:gd name="T4" fmla="*/ 120 w 199"/>
                  <a:gd name="T5" fmla="*/ 114 h 215"/>
                  <a:gd name="T6" fmla="*/ 127 w 199"/>
                  <a:gd name="T7" fmla="*/ 114 h 215"/>
                  <a:gd name="T8" fmla="*/ 127 w 199"/>
                  <a:gd name="T9" fmla="*/ 123 h 215"/>
                  <a:gd name="T10" fmla="*/ 142 w 199"/>
                  <a:gd name="T11" fmla="*/ 140 h 215"/>
                  <a:gd name="T12" fmla="*/ 199 w 199"/>
                  <a:gd name="T13" fmla="*/ 146 h 215"/>
                  <a:gd name="T14" fmla="*/ 162 w 199"/>
                  <a:gd name="T15" fmla="*/ 192 h 215"/>
                  <a:gd name="T16" fmla="*/ 137 w 199"/>
                  <a:gd name="T17" fmla="*/ 192 h 215"/>
                  <a:gd name="T18" fmla="*/ 120 w 199"/>
                  <a:gd name="T19" fmla="*/ 215 h 215"/>
                  <a:gd name="T20" fmla="*/ 99 w 199"/>
                  <a:gd name="T21" fmla="*/ 208 h 215"/>
                  <a:gd name="T22" fmla="*/ 80 w 199"/>
                  <a:gd name="T23" fmla="*/ 215 h 215"/>
                  <a:gd name="T24" fmla="*/ 35 w 199"/>
                  <a:gd name="T25" fmla="*/ 208 h 215"/>
                  <a:gd name="T26" fmla="*/ 35 w 199"/>
                  <a:gd name="T27" fmla="*/ 187 h 215"/>
                  <a:gd name="T28" fmla="*/ 28 w 199"/>
                  <a:gd name="T29" fmla="*/ 187 h 215"/>
                  <a:gd name="T30" fmla="*/ 8 w 199"/>
                  <a:gd name="T31" fmla="*/ 161 h 215"/>
                  <a:gd name="T32" fmla="*/ 0 w 199"/>
                  <a:gd name="T33" fmla="*/ 146 h 215"/>
                  <a:gd name="T34" fmla="*/ 8 w 199"/>
                  <a:gd name="T35" fmla="*/ 140 h 215"/>
                  <a:gd name="T36" fmla="*/ 15 w 199"/>
                  <a:gd name="T37" fmla="*/ 114 h 215"/>
                  <a:gd name="T38" fmla="*/ 43 w 199"/>
                  <a:gd name="T39" fmla="*/ 69 h 215"/>
                  <a:gd name="T40" fmla="*/ 50 w 199"/>
                  <a:gd name="T41" fmla="*/ 15 h 215"/>
                  <a:gd name="T42" fmla="*/ 72 w 199"/>
                  <a:gd name="T43" fmla="*/ 8 h 215"/>
                  <a:gd name="T44" fmla="*/ 72 w 199"/>
                  <a:gd name="T45" fmla="*/ 0 h 215"/>
                  <a:gd name="T46" fmla="*/ 85 w 199"/>
                  <a:gd name="T47" fmla="*/ 37 h 215"/>
                  <a:gd name="T48" fmla="*/ 127 w 199"/>
                  <a:gd name="T49" fmla="*/ 86 h 215"/>
                  <a:gd name="T50" fmla="*/ 127 w 199"/>
                  <a:gd name="T51" fmla="*/ 86 h 215"/>
                  <a:gd name="T52" fmla="*/ 127 w 199"/>
                  <a:gd name="T53" fmla="*/ 8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9" h="215">
                    <a:moveTo>
                      <a:pt x="127" y="86"/>
                    </a:moveTo>
                    <a:lnTo>
                      <a:pt x="120" y="86"/>
                    </a:lnTo>
                    <a:lnTo>
                      <a:pt x="120" y="114"/>
                    </a:lnTo>
                    <a:lnTo>
                      <a:pt x="127" y="114"/>
                    </a:lnTo>
                    <a:lnTo>
                      <a:pt x="127" y="123"/>
                    </a:lnTo>
                    <a:lnTo>
                      <a:pt x="142" y="140"/>
                    </a:lnTo>
                    <a:lnTo>
                      <a:pt x="199" y="146"/>
                    </a:lnTo>
                    <a:lnTo>
                      <a:pt x="162" y="192"/>
                    </a:lnTo>
                    <a:lnTo>
                      <a:pt x="137" y="192"/>
                    </a:lnTo>
                    <a:lnTo>
                      <a:pt x="120" y="215"/>
                    </a:lnTo>
                    <a:lnTo>
                      <a:pt x="99" y="208"/>
                    </a:lnTo>
                    <a:lnTo>
                      <a:pt x="80" y="215"/>
                    </a:lnTo>
                    <a:lnTo>
                      <a:pt x="35" y="208"/>
                    </a:lnTo>
                    <a:lnTo>
                      <a:pt x="35" y="187"/>
                    </a:lnTo>
                    <a:lnTo>
                      <a:pt x="28" y="187"/>
                    </a:lnTo>
                    <a:lnTo>
                      <a:pt x="8" y="161"/>
                    </a:lnTo>
                    <a:lnTo>
                      <a:pt x="0" y="146"/>
                    </a:lnTo>
                    <a:lnTo>
                      <a:pt x="8" y="140"/>
                    </a:lnTo>
                    <a:lnTo>
                      <a:pt x="15" y="114"/>
                    </a:lnTo>
                    <a:lnTo>
                      <a:pt x="43" y="69"/>
                    </a:lnTo>
                    <a:lnTo>
                      <a:pt x="50" y="15"/>
                    </a:lnTo>
                    <a:lnTo>
                      <a:pt x="72" y="8"/>
                    </a:lnTo>
                    <a:lnTo>
                      <a:pt x="72" y="0"/>
                    </a:lnTo>
                    <a:lnTo>
                      <a:pt x="85" y="37"/>
                    </a:lnTo>
                    <a:lnTo>
                      <a:pt x="127"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6" name="Freeform 70">
                <a:extLst>
                  <a:ext uri="{FF2B5EF4-FFF2-40B4-BE49-F238E27FC236}">
                    <a16:creationId xmlns:a16="http://schemas.microsoft.com/office/drawing/2014/main" id="{F31EAD50-BCCD-73C0-78D5-DD23184D4B77}"/>
                  </a:ext>
                </a:extLst>
              </p:cNvPr>
              <p:cNvSpPr>
                <a:spLocks/>
              </p:cNvSpPr>
              <p:nvPr/>
            </p:nvSpPr>
            <p:spPr bwMode="auto">
              <a:xfrm>
                <a:off x="3313" y="2669"/>
                <a:ext cx="155" cy="209"/>
              </a:xfrm>
              <a:custGeom>
                <a:avLst/>
                <a:gdLst>
                  <a:gd name="T0" fmla="*/ 22 w 143"/>
                  <a:gd name="T1" fmla="*/ 118 h 193"/>
                  <a:gd name="T2" fmla="*/ 0 w 143"/>
                  <a:gd name="T3" fmla="*/ 141 h 193"/>
                  <a:gd name="T4" fmla="*/ 0 w 143"/>
                  <a:gd name="T5" fmla="*/ 187 h 193"/>
                  <a:gd name="T6" fmla="*/ 15 w 143"/>
                  <a:gd name="T7" fmla="*/ 193 h 193"/>
                  <a:gd name="T8" fmla="*/ 37 w 143"/>
                  <a:gd name="T9" fmla="*/ 165 h 193"/>
                  <a:gd name="T10" fmla="*/ 99 w 143"/>
                  <a:gd name="T11" fmla="*/ 111 h 193"/>
                  <a:gd name="T12" fmla="*/ 112 w 143"/>
                  <a:gd name="T13" fmla="*/ 91 h 193"/>
                  <a:gd name="T14" fmla="*/ 143 w 143"/>
                  <a:gd name="T15" fmla="*/ 20 h 193"/>
                  <a:gd name="T16" fmla="*/ 143 w 143"/>
                  <a:gd name="T17" fmla="*/ 0 h 193"/>
                  <a:gd name="T18" fmla="*/ 128 w 143"/>
                  <a:gd name="T19" fmla="*/ 0 h 193"/>
                  <a:gd name="T20" fmla="*/ 57 w 143"/>
                  <a:gd name="T21" fmla="*/ 29 h 193"/>
                  <a:gd name="T22" fmla="*/ 44 w 143"/>
                  <a:gd name="T23" fmla="*/ 20 h 193"/>
                  <a:gd name="T24" fmla="*/ 37 w 143"/>
                  <a:gd name="T25" fmla="*/ 7 h 193"/>
                  <a:gd name="T26" fmla="*/ 29 w 143"/>
                  <a:gd name="T27" fmla="*/ 20 h 193"/>
                  <a:gd name="T28" fmla="*/ 29 w 143"/>
                  <a:gd name="T29" fmla="*/ 29 h 193"/>
                  <a:gd name="T30" fmla="*/ 44 w 143"/>
                  <a:gd name="T31" fmla="*/ 46 h 193"/>
                  <a:gd name="T32" fmla="*/ 99 w 143"/>
                  <a:gd name="T33" fmla="*/ 52 h 193"/>
                  <a:gd name="T34" fmla="*/ 62 w 143"/>
                  <a:gd name="T35" fmla="*/ 96 h 193"/>
                  <a:gd name="T36" fmla="*/ 37 w 143"/>
                  <a:gd name="T37" fmla="*/ 96 h 193"/>
                  <a:gd name="T38" fmla="*/ 22 w 143"/>
                  <a:gd name="T39" fmla="*/ 118 h 193"/>
                  <a:gd name="T40" fmla="*/ 22 w 143"/>
                  <a:gd name="T41" fmla="*/ 118 h 193"/>
                  <a:gd name="T42" fmla="*/ 22 w 143"/>
                  <a:gd name="T43" fmla="*/ 11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93">
                    <a:moveTo>
                      <a:pt x="22" y="118"/>
                    </a:moveTo>
                    <a:lnTo>
                      <a:pt x="0" y="141"/>
                    </a:lnTo>
                    <a:lnTo>
                      <a:pt x="0" y="187"/>
                    </a:lnTo>
                    <a:lnTo>
                      <a:pt x="15" y="193"/>
                    </a:lnTo>
                    <a:lnTo>
                      <a:pt x="37" y="165"/>
                    </a:lnTo>
                    <a:lnTo>
                      <a:pt x="99" y="111"/>
                    </a:lnTo>
                    <a:lnTo>
                      <a:pt x="112" y="91"/>
                    </a:lnTo>
                    <a:lnTo>
                      <a:pt x="143" y="20"/>
                    </a:lnTo>
                    <a:lnTo>
                      <a:pt x="143" y="0"/>
                    </a:lnTo>
                    <a:lnTo>
                      <a:pt x="128" y="0"/>
                    </a:lnTo>
                    <a:lnTo>
                      <a:pt x="57" y="29"/>
                    </a:lnTo>
                    <a:lnTo>
                      <a:pt x="44" y="20"/>
                    </a:lnTo>
                    <a:lnTo>
                      <a:pt x="37" y="7"/>
                    </a:lnTo>
                    <a:lnTo>
                      <a:pt x="29" y="20"/>
                    </a:lnTo>
                    <a:lnTo>
                      <a:pt x="29" y="29"/>
                    </a:lnTo>
                    <a:lnTo>
                      <a:pt x="44" y="46"/>
                    </a:lnTo>
                    <a:lnTo>
                      <a:pt x="99" y="52"/>
                    </a:lnTo>
                    <a:lnTo>
                      <a:pt x="62" y="96"/>
                    </a:lnTo>
                    <a:lnTo>
                      <a:pt x="37" y="96"/>
                    </a:lnTo>
                    <a:lnTo>
                      <a:pt x="22" y="1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7" name="Freeform 71">
                <a:extLst>
                  <a:ext uri="{FF2B5EF4-FFF2-40B4-BE49-F238E27FC236}">
                    <a16:creationId xmlns:a16="http://schemas.microsoft.com/office/drawing/2014/main" id="{106B1D7C-2548-06B2-5615-463123CEC164}"/>
                  </a:ext>
                </a:extLst>
              </p:cNvPr>
              <p:cNvSpPr>
                <a:spLocks/>
              </p:cNvSpPr>
              <p:nvPr/>
            </p:nvSpPr>
            <p:spPr bwMode="auto">
              <a:xfrm>
                <a:off x="2473" y="2410"/>
                <a:ext cx="175" cy="205"/>
              </a:xfrm>
              <a:custGeom>
                <a:avLst/>
                <a:gdLst>
                  <a:gd name="T0" fmla="*/ 0 w 161"/>
                  <a:gd name="T1" fmla="*/ 96 h 190"/>
                  <a:gd name="T2" fmla="*/ 5 w 161"/>
                  <a:gd name="T3" fmla="*/ 89 h 190"/>
                  <a:gd name="T4" fmla="*/ 48 w 161"/>
                  <a:gd name="T5" fmla="*/ 89 h 190"/>
                  <a:gd name="T6" fmla="*/ 48 w 161"/>
                  <a:gd name="T7" fmla="*/ 74 h 190"/>
                  <a:gd name="T8" fmla="*/ 70 w 161"/>
                  <a:gd name="T9" fmla="*/ 67 h 190"/>
                  <a:gd name="T10" fmla="*/ 70 w 161"/>
                  <a:gd name="T11" fmla="*/ 20 h 190"/>
                  <a:gd name="T12" fmla="*/ 110 w 161"/>
                  <a:gd name="T13" fmla="*/ 20 h 190"/>
                  <a:gd name="T14" fmla="*/ 110 w 161"/>
                  <a:gd name="T15" fmla="*/ 0 h 190"/>
                  <a:gd name="T16" fmla="*/ 161 w 161"/>
                  <a:gd name="T17" fmla="*/ 33 h 190"/>
                  <a:gd name="T18" fmla="*/ 134 w 161"/>
                  <a:gd name="T19" fmla="*/ 33 h 190"/>
                  <a:gd name="T20" fmla="*/ 154 w 161"/>
                  <a:gd name="T21" fmla="*/ 183 h 190"/>
                  <a:gd name="T22" fmla="*/ 90 w 161"/>
                  <a:gd name="T23" fmla="*/ 183 h 190"/>
                  <a:gd name="T24" fmla="*/ 84 w 161"/>
                  <a:gd name="T25" fmla="*/ 190 h 190"/>
                  <a:gd name="T26" fmla="*/ 77 w 161"/>
                  <a:gd name="T27" fmla="*/ 183 h 190"/>
                  <a:gd name="T28" fmla="*/ 64 w 161"/>
                  <a:gd name="T29" fmla="*/ 190 h 190"/>
                  <a:gd name="T30" fmla="*/ 48 w 161"/>
                  <a:gd name="T31" fmla="*/ 168 h 190"/>
                  <a:gd name="T32" fmla="*/ 27 w 161"/>
                  <a:gd name="T33" fmla="*/ 161 h 190"/>
                  <a:gd name="T34" fmla="*/ 5 w 161"/>
                  <a:gd name="T35" fmla="*/ 161 h 190"/>
                  <a:gd name="T36" fmla="*/ 0 w 161"/>
                  <a:gd name="T37" fmla="*/ 168 h 190"/>
                  <a:gd name="T38" fmla="*/ 5 w 161"/>
                  <a:gd name="T39" fmla="*/ 139 h 190"/>
                  <a:gd name="T40" fmla="*/ 0 w 161"/>
                  <a:gd name="T41" fmla="*/ 124 h 190"/>
                  <a:gd name="T42" fmla="*/ 5 w 161"/>
                  <a:gd name="T43" fmla="*/ 109 h 190"/>
                  <a:gd name="T44" fmla="*/ 0 w 161"/>
                  <a:gd name="T45" fmla="*/ 96 h 190"/>
                  <a:gd name="T46" fmla="*/ 0 w 161"/>
                  <a:gd name="T47" fmla="*/ 96 h 190"/>
                  <a:gd name="T48" fmla="*/ 0 w 161"/>
                  <a:gd name="T49" fmla="*/ 9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90">
                    <a:moveTo>
                      <a:pt x="0" y="96"/>
                    </a:moveTo>
                    <a:lnTo>
                      <a:pt x="5" y="89"/>
                    </a:lnTo>
                    <a:lnTo>
                      <a:pt x="48" y="89"/>
                    </a:lnTo>
                    <a:lnTo>
                      <a:pt x="48" y="74"/>
                    </a:lnTo>
                    <a:lnTo>
                      <a:pt x="70" y="67"/>
                    </a:lnTo>
                    <a:lnTo>
                      <a:pt x="70" y="20"/>
                    </a:lnTo>
                    <a:lnTo>
                      <a:pt x="110" y="20"/>
                    </a:lnTo>
                    <a:lnTo>
                      <a:pt x="110" y="0"/>
                    </a:lnTo>
                    <a:lnTo>
                      <a:pt x="161" y="33"/>
                    </a:lnTo>
                    <a:lnTo>
                      <a:pt x="134" y="33"/>
                    </a:lnTo>
                    <a:lnTo>
                      <a:pt x="154" y="183"/>
                    </a:lnTo>
                    <a:lnTo>
                      <a:pt x="90" y="183"/>
                    </a:lnTo>
                    <a:lnTo>
                      <a:pt x="84" y="190"/>
                    </a:lnTo>
                    <a:lnTo>
                      <a:pt x="77" y="183"/>
                    </a:lnTo>
                    <a:lnTo>
                      <a:pt x="64" y="190"/>
                    </a:lnTo>
                    <a:lnTo>
                      <a:pt x="48" y="168"/>
                    </a:lnTo>
                    <a:lnTo>
                      <a:pt x="27" y="161"/>
                    </a:lnTo>
                    <a:lnTo>
                      <a:pt x="5" y="161"/>
                    </a:lnTo>
                    <a:lnTo>
                      <a:pt x="0" y="168"/>
                    </a:lnTo>
                    <a:lnTo>
                      <a:pt x="5" y="139"/>
                    </a:lnTo>
                    <a:lnTo>
                      <a:pt x="0" y="124"/>
                    </a:lnTo>
                    <a:lnTo>
                      <a:pt x="5" y="109"/>
                    </a:lnTo>
                    <a:lnTo>
                      <a:pt x="0" y="9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8" name="Freeform 72">
                <a:extLst>
                  <a:ext uri="{FF2B5EF4-FFF2-40B4-BE49-F238E27FC236}">
                    <a16:creationId xmlns:a16="http://schemas.microsoft.com/office/drawing/2014/main" id="{F5D7EEAC-F687-E987-E664-41D2D39EFCBA}"/>
                  </a:ext>
                </a:extLst>
              </p:cNvPr>
              <p:cNvSpPr>
                <a:spLocks/>
              </p:cNvSpPr>
              <p:nvPr/>
            </p:nvSpPr>
            <p:spPr bwMode="auto">
              <a:xfrm>
                <a:off x="2473" y="2399"/>
                <a:ext cx="124" cy="116"/>
              </a:xfrm>
              <a:custGeom>
                <a:avLst/>
                <a:gdLst>
                  <a:gd name="T0" fmla="*/ 0 w 114"/>
                  <a:gd name="T1" fmla="*/ 107 h 107"/>
                  <a:gd name="T2" fmla="*/ 7 w 114"/>
                  <a:gd name="T3" fmla="*/ 101 h 107"/>
                  <a:gd name="T4" fmla="*/ 50 w 114"/>
                  <a:gd name="T5" fmla="*/ 101 h 107"/>
                  <a:gd name="T6" fmla="*/ 50 w 114"/>
                  <a:gd name="T7" fmla="*/ 87 h 107"/>
                  <a:gd name="T8" fmla="*/ 70 w 114"/>
                  <a:gd name="T9" fmla="*/ 77 h 107"/>
                  <a:gd name="T10" fmla="*/ 70 w 114"/>
                  <a:gd name="T11" fmla="*/ 32 h 107"/>
                  <a:gd name="T12" fmla="*/ 114 w 114"/>
                  <a:gd name="T13" fmla="*/ 32 h 107"/>
                  <a:gd name="T14" fmla="*/ 114 w 114"/>
                  <a:gd name="T15" fmla="*/ 10 h 107"/>
                  <a:gd name="T16" fmla="*/ 50 w 114"/>
                  <a:gd name="T17" fmla="*/ 0 h 107"/>
                  <a:gd name="T18" fmla="*/ 27 w 114"/>
                  <a:gd name="T19" fmla="*/ 55 h 107"/>
                  <a:gd name="T20" fmla="*/ 0 w 114"/>
                  <a:gd name="T21" fmla="*/ 92 h 107"/>
                  <a:gd name="T22" fmla="*/ 0 w 114"/>
                  <a:gd name="T23" fmla="*/ 107 h 107"/>
                  <a:gd name="T24" fmla="*/ 0 w 114"/>
                  <a:gd name="T25" fmla="*/ 107 h 107"/>
                  <a:gd name="T26" fmla="*/ 0 w 114"/>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7">
                    <a:moveTo>
                      <a:pt x="0" y="107"/>
                    </a:moveTo>
                    <a:lnTo>
                      <a:pt x="7" y="101"/>
                    </a:lnTo>
                    <a:lnTo>
                      <a:pt x="50" y="101"/>
                    </a:lnTo>
                    <a:lnTo>
                      <a:pt x="50" y="87"/>
                    </a:lnTo>
                    <a:lnTo>
                      <a:pt x="70" y="77"/>
                    </a:lnTo>
                    <a:lnTo>
                      <a:pt x="70" y="32"/>
                    </a:lnTo>
                    <a:lnTo>
                      <a:pt x="114" y="32"/>
                    </a:lnTo>
                    <a:lnTo>
                      <a:pt x="114" y="10"/>
                    </a:lnTo>
                    <a:lnTo>
                      <a:pt x="50" y="0"/>
                    </a:lnTo>
                    <a:lnTo>
                      <a:pt x="27" y="55"/>
                    </a:lnTo>
                    <a:lnTo>
                      <a:pt x="0" y="92"/>
                    </a:lnTo>
                    <a:lnTo>
                      <a:pt x="0" y="10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9" name="Freeform 73">
                <a:extLst>
                  <a:ext uri="{FF2B5EF4-FFF2-40B4-BE49-F238E27FC236}">
                    <a16:creationId xmlns:a16="http://schemas.microsoft.com/office/drawing/2014/main" id="{C0F4C2B6-7603-21CF-0BDA-1C2D1EC86C5B}"/>
                  </a:ext>
                </a:extLst>
              </p:cNvPr>
              <p:cNvSpPr>
                <a:spLocks/>
              </p:cNvSpPr>
              <p:nvPr/>
            </p:nvSpPr>
            <p:spPr bwMode="auto">
              <a:xfrm>
                <a:off x="2464" y="2586"/>
                <a:ext cx="93" cy="75"/>
              </a:xfrm>
              <a:custGeom>
                <a:avLst/>
                <a:gdLst>
                  <a:gd name="T0" fmla="*/ 9 w 86"/>
                  <a:gd name="T1" fmla="*/ 54 h 69"/>
                  <a:gd name="T2" fmla="*/ 16 w 86"/>
                  <a:gd name="T3" fmla="*/ 54 h 69"/>
                  <a:gd name="T4" fmla="*/ 37 w 86"/>
                  <a:gd name="T5" fmla="*/ 45 h 69"/>
                  <a:gd name="T6" fmla="*/ 42 w 86"/>
                  <a:gd name="T7" fmla="*/ 54 h 69"/>
                  <a:gd name="T8" fmla="*/ 51 w 86"/>
                  <a:gd name="T9" fmla="*/ 45 h 69"/>
                  <a:gd name="T10" fmla="*/ 9 w 86"/>
                  <a:gd name="T11" fmla="*/ 45 h 69"/>
                  <a:gd name="T12" fmla="*/ 0 w 86"/>
                  <a:gd name="T13" fmla="*/ 30 h 69"/>
                  <a:gd name="T14" fmla="*/ 9 w 86"/>
                  <a:gd name="T15" fmla="*/ 8 h 69"/>
                  <a:gd name="T16" fmla="*/ 16 w 86"/>
                  <a:gd name="T17" fmla="*/ 0 h 69"/>
                  <a:gd name="T18" fmla="*/ 37 w 86"/>
                  <a:gd name="T19" fmla="*/ 0 h 69"/>
                  <a:gd name="T20" fmla="*/ 59 w 86"/>
                  <a:gd name="T21" fmla="*/ 8 h 69"/>
                  <a:gd name="T22" fmla="*/ 73 w 86"/>
                  <a:gd name="T23" fmla="*/ 30 h 69"/>
                  <a:gd name="T24" fmla="*/ 86 w 86"/>
                  <a:gd name="T25" fmla="*/ 69 h 69"/>
                  <a:gd name="T26" fmla="*/ 9 w 86"/>
                  <a:gd name="T27" fmla="*/ 69 h 69"/>
                  <a:gd name="T28" fmla="*/ 9 w 86"/>
                  <a:gd name="T29" fmla="*/ 54 h 69"/>
                  <a:gd name="T30" fmla="*/ 9 w 86"/>
                  <a:gd name="T31" fmla="*/ 54 h 69"/>
                  <a:gd name="T32" fmla="*/ 9 w 86"/>
                  <a:gd name="T33"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69">
                    <a:moveTo>
                      <a:pt x="9" y="54"/>
                    </a:moveTo>
                    <a:lnTo>
                      <a:pt x="16" y="54"/>
                    </a:lnTo>
                    <a:lnTo>
                      <a:pt x="37" y="45"/>
                    </a:lnTo>
                    <a:lnTo>
                      <a:pt x="42" y="54"/>
                    </a:lnTo>
                    <a:lnTo>
                      <a:pt x="51" y="45"/>
                    </a:lnTo>
                    <a:lnTo>
                      <a:pt x="9" y="45"/>
                    </a:lnTo>
                    <a:lnTo>
                      <a:pt x="0" y="30"/>
                    </a:lnTo>
                    <a:lnTo>
                      <a:pt x="9" y="8"/>
                    </a:lnTo>
                    <a:lnTo>
                      <a:pt x="16" y="0"/>
                    </a:lnTo>
                    <a:lnTo>
                      <a:pt x="37" y="0"/>
                    </a:lnTo>
                    <a:lnTo>
                      <a:pt x="59" y="8"/>
                    </a:lnTo>
                    <a:lnTo>
                      <a:pt x="73" y="30"/>
                    </a:lnTo>
                    <a:lnTo>
                      <a:pt x="86" y="69"/>
                    </a:lnTo>
                    <a:lnTo>
                      <a:pt x="9" y="69"/>
                    </a:lnTo>
                    <a:lnTo>
                      <a:pt x="9" y="5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0" name="Freeform 74">
                <a:extLst>
                  <a:ext uri="{FF2B5EF4-FFF2-40B4-BE49-F238E27FC236}">
                    <a16:creationId xmlns:a16="http://schemas.microsoft.com/office/drawing/2014/main" id="{836938E1-C9C3-540A-1D26-1E755FEECFE5}"/>
                  </a:ext>
                </a:extLst>
              </p:cNvPr>
              <p:cNvSpPr>
                <a:spLocks/>
              </p:cNvSpPr>
              <p:nvPr/>
            </p:nvSpPr>
            <p:spPr bwMode="auto">
              <a:xfrm>
                <a:off x="2473" y="2639"/>
                <a:ext cx="46" cy="27"/>
              </a:xfrm>
              <a:custGeom>
                <a:avLst/>
                <a:gdLst>
                  <a:gd name="T0" fmla="*/ 0 w 42"/>
                  <a:gd name="T1" fmla="*/ 25 h 25"/>
                  <a:gd name="T2" fmla="*/ 7 w 42"/>
                  <a:gd name="T3" fmla="*/ 25 h 25"/>
                  <a:gd name="T4" fmla="*/ 28 w 42"/>
                  <a:gd name="T5" fmla="*/ 0 h 25"/>
                  <a:gd name="T6" fmla="*/ 33 w 42"/>
                  <a:gd name="T7" fmla="*/ 25 h 25"/>
                  <a:gd name="T8" fmla="*/ 42 w 42"/>
                  <a:gd name="T9" fmla="*/ 0 h 25"/>
                  <a:gd name="T10" fmla="*/ 0 w 42"/>
                  <a:gd name="T11" fmla="*/ 0 h 25"/>
                  <a:gd name="T12" fmla="*/ 0 w 42"/>
                  <a:gd name="T13" fmla="*/ 25 h 25"/>
                  <a:gd name="T14" fmla="*/ 0 w 42"/>
                  <a:gd name="T15" fmla="*/ 25 h 25"/>
                  <a:gd name="T16" fmla="*/ 0 w 42"/>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5">
                    <a:moveTo>
                      <a:pt x="0" y="25"/>
                    </a:moveTo>
                    <a:lnTo>
                      <a:pt x="7" y="25"/>
                    </a:lnTo>
                    <a:lnTo>
                      <a:pt x="28" y="0"/>
                    </a:lnTo>
                    <a:lnTo>
                      <a:pt x="33" y="25"/>
                    </a:lnTo>
                    <a:lnTo>
                      <a:pt x="42" y="0"/>
                    </a:lnTo>
                    <a:lnTo>
                      <a:pt x="0" y="0"/>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1" name="Freeform 75">
                <a:extLst>
                  <a:ext uri="{FF2B5EF4-FFF2-40B4-BE49-F238E27FC236}">
                    <a16:creationId xmlns:a16="http://schemas.microsoft.com/office/drawing/2014/main" id="{8D495F44-D884-F8DE-D9E9-F7398DA6D917}"/>
                  </a:ext>
                </a:extLst>
              </p:cNvPr>
              <p:cNvSpPr>
                <a:spLocks/>
              </p:cNvSpPr>
              <p:nvPr/>
            </p:nvSpPr>
            <p:spPr bwMode="auto">
              <a:xfrm>
                <a:off x="2473" y="2661"/>
                <a:ext cx="46" cy="32"/>
              </a:xfrm>
              <a:custGeom>
                <a:avLst/>
                <a:gdLst>
                  <a:gd name="T0" fmla="*/ 28 w 42"/>
                  <a:gd name="T1" fmla="*/ 30 h 30"/>
                  <a:gd name="T2" fmla="*/ 42 w 42"/>
                  <a:gd name="T3" fmla="*/ 8 h 30"/>
                  <a:gd name="T4" fmla="*/ 42 w 42"/>
                  <a:gd name="T5" fmla="*/ 0 h 30"/>
                  <a:gd name="T6" fmla="*/ 0 w 42"/>
                  <a:gd name="T7" fmla="*/ 0 h 30"/>
                  <a:gd name="T8" fmla="*/ 20 w 42"/>
                  <a:gd name="T9" fmla="*/ 8 h 30"/>
                  <a:gd name="T10" fmla="*/ 20 w 42"/>
                  <a:gd name="T11" fmla="*/ 17 h 30"/>
                  <a:gd name="T12" fmla="*/ 28 w 42"/>
                  <a:gd name="T13" fmla="*/ 30 h 30"/>
                  <a:gd name="T14" fmla="*/ 28 w 42"/>
                  <a:gd name="T15" fmla="*/ 30 h 30"/>
                  <a:gd name="T16" fmla="*/ 28 w 4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0">
                    <a:moveTo>
                      <a:pt x="28" y="30"/>
                    </a:moveTo>
                    <a:lnTo>
                      <a:pt x="42" y="8"/>
                    </a:lnTo>
                    <a:lnTo>
                      <a:pt x="42" y="0"/>
                    </a:lnTo>
                    <a:lnTo>
                      <a:pt x="0" y="0"/>
                    </a:lnTo>
                    <a:lnTo>
                      <a:pt x="20" y="8"/>
                    </a:lnTo>
                    <a:lnTo>
                      <a:pt x="20" y="17"/>
                    </a:lnTo>
                    <a:lnTo>
                      <a:pt x="28" y="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2" name="Freeform 76">
                <a:extLst>
                  <a:ext uri="{FF2B5EF4-FFF2-40B4-BE49-F238E27FC236}">
                    <a16:creationId xmlns:a16="http://schemas.microsoft.com/office/drawing/2014/main" id="{255A8506-1B41-1577-FC15-A2D73A40783C}"/>
                  </a:ext>
                </a:extLst>
              </p:cNvPr>
              <p:cNvSpPr>
                <a:spLocks/>
              </p:cNvSpPr>
              <p:nvPr/>
            </p:nvSpPr>
            <p:spPr bwMode="auto">
              <a:xfrm>
                <a:off x="2503" y="2661"/>
                <a:ext cx="100" cy="78"/>
              </a:xfrm>
              <a:custGeom>
                <a:avLst/>
                <a:gdLst>
                  <a:gd name="T0" fmla="*/ 85 w 92"/>
                  <a:gd name="T1" fmla="*/ 72 h 72"/>
                  <a:gd name="T2" fmla="*/ 92 w 92"/>
                  <a:gd name="T3" fmla="*/ 72 h 72"/>
                  <a:gd name="T4" fmla="*/ 92 w 92"/>
                  <a:gd name="T5" fmla="*/ 35 h 72"/>
                  <a:gd name="T6" fmla="*/ 78 w 92"/>
                  <a:gd name="T7" fmla="*/ 0 h 72"/>
                  <a:gd name="T8" fmla="*/ 58 w 92"/>
                  <a:gd name="T9" fmla="*/ 8 h 72"/>
                  <a:gd name="T10" fmla="*/ 43 w 92"/>
                  <a:gd name="T11" fmla="*/ 8 h 72"/>
                  <a:gd name="T12" fmla="*/ 48 w 92"/>
                  <a:gd name="T13" fmla="*/ 0 h 72"/>
                  <a:gd name="T14" fmla="*/ 15 w 92"/>
                  <a:gd name="T15" fmla="*/ 0 h 72"/>
                  <a:gd name="T16" fmla="*/ 15 w 92"/>
                  <a:gd name="T17" fmla="*/ 8 h 72"/>
                  <a:gd name="T18" fmla="*/ 0 w 92"/>
                  <a:gd name="T19" fmla="*/ 28 h 72"/>
                  <a:gd name="T20" fmla="*/ 21 w 92"/>
                  <a:gd name="T21" fmla="*/ 43 h 72"/>
                  <a:gd name="T22" fmla="*/ 37 w 92"/>
                  <a:gd name="T23" fmla="*/ 35 h 72"/>
                  <a:gd name="T24" fmla="*/ 43 w 92"/>
                  <a:gd name="T25" fmla="*/ 35 h 72"/>
                  <a:gd name="T26" fmla="*/ 58 w 92"/>
                  <a:gd name="T27" fmla="*/ 52 h 72"/>
                  <a:gd name="T28" fmla="*/ 58 w 92"/>
                  <a:gd name="T29" fmla="*/ 59 h 72"/>
                  <a:gd name="T30" fmla="*/ 63 w 92"/>
                  <a:gd name="T31" fmla="*/ 52 h 72"/>
                  <a:gd name="T32" fmla="*/ 78 w 92"/>
                  <a:gd name="T33" fmla="*/ 72 h 72"/>
                  <a:gd name="T34" fmla="*/ 85 w 92"/>
                  <a:gd name="T35" fmla="*/ 72 h 72"/>
                  <a:gd name="T36" fmla="*/ 85 w 92"/>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72">
                    <a:moveTo>
                      <a:pt x="85" y="72"/>
                    </a:moveTo>
                    <a:lnTo>
                      <a:pt x="92" y="72"/>
                    </a:lnTo>
                    <a:lnTo>
                      <a:pt x="92" y="35"/>
                    </a:lnTo>
                    <a:lnTo>
                      <a:pt x="78" y="0"/>
                    </a:lnTo>
                    <a:lnTo>
                      <a:pt x="58" y="8"/>
                    </a:lnTo>
                    <a:lnTo>
                      <a:pt x="43" y="8"/>
                    </a:lnTo>
                    <a:lnTo>
                      <a:pt x="48" y="0"/>
                    </a:lnTo>
                    <a:lnTo>
                      <a:pt x="15" y="0"/>
                    </a:lnTo>
                    <a:lnTo>
                      <a:pt x="15" y="8"/>
                    </a:lnTo>
                    <a:lnTo>
                      <a:pt x="0" y="28"/>
                    </a:lnTo>
                    <a:lnTo>
                      <a:pt x="21" y="43"/>
                    </a:lnTo>
                    <a:lnTo>
                      <a:pt x="37" y="35"/>
                    </a:lnTo>
                    <a:lnTo>
                      <a:pt x="43" y="35"/>
                    </a:lnTo>
                    <a:lnTo>
                      <a:pt x="58" y="52"/>
                    </a:lnTo>
                    <a:lnTo>
                      <a:pt x="58" y="59"/>
                    </a:lnTo>
                    <a:lnTo>
                      <a:pt x="63" y="52"/>
                    </a:lnTo>
                    <a:lnTo>
                      <a:pt x="78" y="72"/>
                    </a:lnTo>
                    <a:lnTo>
                      <a:pt x="85" y="7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3" name="Freeform 77">
                <a:extLst>
                  <a:ext uri="{FF2B5EF4-FFF2-40B4-BE49-F238E27FC236}">
                    <a16:creationId xmlns:a16="http://schemas.microsoft.com/office/drawing/2014/main" id="{C7844805-7823-809C-2071-13436E41797F}"/>
                  </a:ext>
                </a:extLst>
              </p:cNvPr>
              <p:cNvSpPr>
                <a:spLocks/>
              </p:cNvSpPr>
              <p:nvPr/>
            </p:nvSpPr>
            <p:spPr bwMode="auto">
              <a:xfrm>
                <a:off x="2525" y="2699"/>
                <a:ext cx="40" cy="51"/>
              </a:xfrm>
              <a:custGeom>
                <a:avLst/>
                <a:gdLst>
                  <a:gd name="T0" fmla="*/ 0 w 37"/>
                  <a:gd name="T1" fmla="*/ 8 h 47"/>
                  <a:gd name="T2" fmla="*/ 15 w 37"/>
                  <a:gd name="T3" fmla="*/ 0 h 47"/>
                  <a:gd name="T4" fmla="*/ 22 w 37"/>
                  <a:gd name="T5" fmla="*/ 0 h 47"/>
                  <a:gd name="T6" fmla="*/ 37 w 37"/>
                  <a:gd name="T7" fmla="*/ 17 h 47"/>
                  <a:gd name="T8" fmla="*/ 37 w 37"/>
                  <a:gd name="T9" fmla="*/ 25 h 47"/>
                  <a:gd name="T10" fmla="*/ 22 w 37"/>
                  <a:gd name="T11" fmla="*/ 47 h 47"/>
                  <a:gd name="T12" fmla="*/ 15 w 37"/>
                  <a:gd name="T13" fmla="*/ 39 h 47"/>
                  <a:gd name="T14" fmla="*/ 0 w 37"/>
                  <a:gd name="T15" fmla="*/ 39 h 47"/>
                  <a:gd name="T16" fmla="*/ 0 w 37"/>
                  <a:gd name="T17" fmla="*/ 8 h 47"/>
                  <a:gd name="T18" fmla="*/ 0 w 37"/>
                  <a:gd name="T19" fmla="*/ 8 h 47"/>
                  <a:gd name="T20" fmla="*/ 0 w 37"/>
                  <a:gd name="T2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7">
                    <a:moveTo>
                      <a:pt x="0" y="8"/>
                    </a:moveTo>
                    <a:lnTo>
                      <a:pt x="15" y="0"/>
                    </a:lnTo>
                    <a:lnTo>
                      <a:pt x="22" y="0"/>
                    </a:lnTo>
                    <a:lnTo>
                      <a:pt x="37" y="17"/>
                    </a:lnTo>
                    <a:lnTo>
                      <a:pt x="37" y="25"/>
                    </a:lnTo>
                    <a:lnTo>
                      <a:pt x="22" y="47"/>
                    </a:lnTo>
                    <a:lnTo>
                      <a:pt x="15" y="39"/>
                    </a:lnTo>
                    <a:lnTo>
                      <a:pt x="0" y="39"/>
                    </a:lnTo>
                    <a:lnTo>
                      <a:pt x="0"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4" name="Freeform 78">
                <a:extLst>
                  <a:ext uri="{FF2B5EF4-FFF2-40B4-BE49-F238E27FC236}">
                    <a16:creationId xmlns:a16="http://schemas.microsoft.com/office/drawing/2014/main" id="{6B715042-E611-E77D-F4C2-BFFD4984F6BA}"/>
                  </a:ext>
                </a:extLst>
              </p:cNvPr>
              <p:cNvSpPr>
                <a:spLocks/>
              </p:cNvSpPr>
              <p:nvPr/>
            </p:nvSpPr>
            <p:spPr bwMode="auto">
              <a:xfrm>
                <a:off x="2548" y="2717"/>
                <a:ext cx="63" cy="73"/>
              </a:xfrm>
              <a:custGeom>
                <a:avLst/>
                <a:gdLst>
                  <a:gd name="T0" fmla="*/ 58 w 58"/>
                  <a:gd name="T1" fmla="*/ 67 h 67"/>
                  <a:gd name="T2" fmla="*/ 58 w 58"/>
                  <a:gd name="T3" fmla="*/ 47 h 67"/>
                  <a:gd name="T4" fmla="*/ 43 w 58"/>
                  <a:gd name="T5" fmla="*/ 39 h 67"/>
                  <a:gd name="T6" fmla="*/ 43 w 58"/>
                  <a:gd name="T7" fmla="*/ 22 h 67"/>
                  <a:gd name="T8" fmla="*/ 35 w 58"/>
                  <a:gd name="T9" fmla="*/ 22 h 67"/>
                  <a:gd name="T10" fmla="*/ 21 w 58"/>
                  <a:gd name="T11" fmla="*/ 0 h 67"/>
                  <a:gd name="T12" fmla="*/ 0 w 58"/>
                  <a:gd name="T13" fmla="*/ 30 h 67"/>
                  <a:gd name="T14" fmla="*/ 43 w 58"/>
                  <a:gd name="T15" fmla="*/ 67 h 67"/>
                  <a:gd name="T16" fmla="*/ 58 w 58"/>
                  <a:gd name="T17" fmla="*/ 67 h 67"/>
                  <a:gd name="T18" fmla="*/ 58 w 58"/>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7">
                    <a:moveTo>
                      <a:pt x="58" y="67"/>
                    </a:moveTo>
                    <a:lnTo>
                      <a:pt x="58" y="47"/>
                    </a:lnTo>
                    <a:lnTo>
                      <a:pt x="43" y="39"/>
                    </a:lnTo>
                    <a:lnTo>
                      <a:pt x="43" y="22"/>
                    </a:lnTo>
                    <a:lnTo>
                      <a:pt x="35" y="22"/>
                    </a:lnTo>
                    <a:lnTo>
                      <a:pt x="21" y="0"/>
                    </a:lnTo>
                    <a:lnTo>
                      <a:pt x="0" y="30"/>
                    </a:lnTo>
                    <a:lnTo>
                      <a:pt x="43" y="67"/>
                    </a:lnTo>
                    <a:lnTo>
                      <a:pt x="58" y="6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5" name="Freeform 79">
                <a:extLst>
                  <a:ext uri="{FF2B5EF4-FFF2-40B4-BE49-F238E27FC236}">
                    <a16:creationId xmlns:a16="http://schemas.microsoft.com/office/drawing/2014/main" id="{BF1EDDFD-5636-958F-133D-758E121AEC2F}"/>
                  </a:ext>
                </a:extLst>
              </p:cNvPr>
              <p:cNvSpPr>
                <a:spLocks/>
              </p:cNvSpPr>
              <p:nvPr/>
            </p:nvSpPr>
            <p:spPr bwMode="auto">
              <a:xfrm>
                <a:off x="2643" y="2621"/>
                <a:ext cx="108" cy="86"/>
              </a:xfrm>
              <a:custGeom>
                <a:avLst/>
                <a:gdLst>
                  <a:gd name="T0" fmla="*/ 0 w 99"/>
                  <a:gd name="T1" fmla="*/ 65 h 80"/>
                  <a:gd name="T2" fmla="*/ 21 w 99"/>
                  <a:gd name="T3" fmla="*/ 22 h 80"/>
                  <a:gd name="T4" fmla="*/ 40 w 99"/>
                  <a:gd name="T5" fmla="*/ 17 h 80"/>
                  <a:gd name="T6" fmla="*/ 57 w 99"/>
                  <a:gd name="T7" fmla="*/ 0 h 80"/>
                  <a:gd name="T8" fmla="*/ 77 w 99"/>
                  <a:gd name="T9" fmla="*/ 0 h 80"/>
                  <a:gd name="T10" fmla="*/ 77 w 99"/>
                  <a:gd name="T11" fmla="*/ 17 h 80"/>
                  <a:gd name="T12" fmla="*/ 90 w 99"/>
                  <a:gd name="T13" fmla="*/ 38 h 80"/>
                  <a:gd name="T14" fmla="*/ 99 w 99"/>
                  <a:gd name="T15" fmla="*/ 38 h 80"/>
                  <a:gd name="T16" fmla="*/ 99 w 99"/>
                  <a:gd name="T17" fmla="*/ 45 h 80"/>
                  <a:gd name="T18" fmla="*/ 83 w 99"/>
                  <a:gd name="T19" fmla="*/ 52 h 80"/>
                  <a:gd name="T20" fmla="*/ 35 w 99"/>
                  <a:gd name="T21" fmla="*/ 52 h 80"/>
                  <a:gd name="T22" fmla="*/ 35 w 99"/>
                  <a:gd name="T23" fmla="*/ 80 h 80"/>
                  <a:gd name="T24" fmla="*/ 21 w 99"/>
                  <a:gd name="T25" fmla="*/ 74 h 80"/>
                  <a:gd name="T26" fmla="*/ 5 w 99"/>
                  <a:gd name="T27" fmla="*/ 74 h 80"/>
                  <a:gd name="T28" fmla="*/ 0 w 99"/>
                  <a:gd name="T29" fmla="*/ 65 h 80"/>
                  <a:gd name="T30" fmla="*/ 0 w 99"/>
                  <a:gd name="T31" fmla="*/ 65 h 80"/>
                  <a:gd name="T32" fmla="*/ 0 w 99"/>
                  <a:gd name="T3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80">
                    <a:moveTo>
                      <a:pt x="0" y="65"/>
                    </a:moveTo>
                    <a:lnTo>
                      <a:pt x="21" y="22"/>
                    </a:lnTo>
                    <a:lnTo>
                      <a:pt x="40" y="17"/>
                    </a:lnTo>
                    <a:lnTo>
                      <a:pt x="57" y="0"/>
                    </a:lnTo>
                    <a:lnTo>
                      <a:pt x="77" y="0"/>
                    </a:lnTo>
                    <a:lnTo>
                      <a:pt x="77" y="17"/>
                    </a:lnTo>
                    <a:lnTo>
                      <a:pt x="90" y="38"/>
                    </a:lnTo>
                    <a:lnTo>
                      <a:pt x="99" y="38"/>
                    </a:lnTo>
                    <a:lnTo>
                      <a:pt x="99" y="45"/>
                    </a:lnTo>
                    <a:lnTo>
                      <a:pt x="83" y="52"/>
                    </a:lnTo>
                    <a:lnTo>
                      <a:pt x="35" y="52"/>
                    </a:lnTo>
                    <a:lnTo>
                      <a:pt x="35" y="80"/>
                    </a:lnTo>
                    <a:lnTo>
                      <a:pt x="21" y="74"/>
                    </a:lnTo>
                    <a:lnTo>
                      <a:pt x="5" y="74"/>
                    </a:lnTo>
                    <a:lnTo>
                      <a:pt x="0" y="6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6" name="Freeform 80">
                <a:extLst>
                  <a:ext uri="{FF2B5EF4-FFF2-40B4-BE49-F238E27FC236}">
                    <a16:creationId xmlns:a16="http://schemas.microsoft.com/office/drawing/2014/main" id="{78943BC6-3D29-E630-65A1-15FA7E64DA4E}"/>
                  </a:ext>
                </a:extLst>
              </p:cNvPr>
              <p:cNvSpPr>
                <a:spLocks/>
              </p:cNvSpPr>
              <p:nvPr/>
            </p:nvSpPr>
            <p:spPr bwMode="auto">
              <a:xfrm>
                <a:off x="2712" y="2679"/>
                <a:ext cx="29" cy="81"/>
              </a:xfrm>
              <a:custGeom>
                <a:avLst/>
                <a:gdLst>
                  <a:gd name="T0" fmla="*/ 22 w 27"/>
                  <a:gd name="T1" fmla="*/ 0 h 75"/>
                  <a:gd name="T2" fmla="*/ 0 w 27"/>
                  <a:gd name="T3" fmla="*/ 0 h 75"/>
                  <a:gd name="T4" fmla="*/ 22 w 27"/>
                  <a:gd name="T5" fmla="*/ 67 h 75"/>
                  <a:gd name="T6" fmla="*/ 22 w 27"/>
                  <a:gd name="T7" fmla="*/ 75 h 75"/>
                  <a:gd name="T8" fmla="*/ 27 w 27"/>
                  <a:gd name="T9" fmla="*/ 75 h 75"/>
                  <a:gd name="T10" fmla="*/ 27 w 27"/>
                  <a:gd name="T11" fmla="*/ 21 h 75"/>
                  <a:gd name="T12" fmla="*/ 22 w 27"/>
                  <a:gd name="T13" fmla="*/ 13 h 75"/>
                  <a:gd name="T14" fmla="*/ 22 w 27"/>
                  <a:gd name="T15" fmla="*/ 0 h 75"/>
                  <a:gd name="T16" fmla="*/ 22 w 27"/>
                  <a:gd name="T17" fmla="*/ 0 h 75"/>
                  <a:gd name="T18" fmla="*/ 22 w 27"/>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5">
                    <a:moveTo>
                      <a:pt x="22" y="0"/>
                    </a:moveTo>
                    <a:lnTo>
                      <a:pt x="0" y="0"/>
                    </a:lnTo>
                    <a:lnTo>
                      <a:pt x="22" y="67"/>
                    </a:lnTo>
                    <a:lnTo>
                      <a:pt x="22" y="75"/>
                    </a:lnTo>
                    <a:lnTo>
                      <a:pt x="27" y="75"/>
                    </a:lnTo>
                    <a:lnTo>
                      <a:pt x="27" y="21"/>
                    </a:lnTo>
                    <a:lnTo>
                      <a:pt x="22" y="13"/>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7" name="Freeform 81">
                <a:extLst>
                  <a:ext uri="{FF2B5EF4-FFF2-40B4-BE49-F238E27FC236}">
                    <a16:creationId xmlns:a16="http://schemas.microsoft.com/office/drawing/2014/main" id="{703B641B-6F45-D01D-52E6-E7E68996DAF7}"/>
                  </a:ext>
                </a:extLst>
              </p:cNvPr>
              <p:cNvSpPr>
                <a:spLocks/>
              </p:cNvSpPr>
              <p:nvPr/>
            </p:nvSpPr>
            <p:spPr bwMode="auto">
              <a:xfrm>
                <a:off x="2733" y="2661"/>
                <a:ext cx="40" cy="99"/>
              </a:xfrm>
              <a:custGeom>
                <a:avLst/>
                <a:gdLst>
                  <a:gd name="T0" fmla="*/ 16 w 37"/>
                  <a:gd name="T1" fmla="*/ 10 h 92"/>
                  <a:gd name="T2" fmla="*/ 0 w 37"/>
                  <a:gd name="T3" fmla="*/ 17 h 92"/>
                  <a:gd name="T4" fmla="*/ 0 w 37"/>
                  <a:gd name="T5" fmla="*/ 30 h 92"/>
                  <a:gd name="T6" fmla="*/ 9 w 37"/>
                  <a:gd name="T7" fmla="*/ 38 h 92"/>
                  <a:gd name="T8" fmla="*/ 9 w 37"/>
                  <a:gd name="T9" fmla="*/ 92 h 92"/>
                  <a:gd name="T10" fmla="*/ 24 w 37"/>
                  <a:gd name="T11" fmla="*/ 92 h 92"/>
                  <a:gd name="T12" fmla="*/ 24 w 37"/>
                  <a:gd name="T13" fmla="*/ 62 h 92"/>
                  <a:gd name="T14" fmla="*/ 37 w 37"/>
                  <a:gd name="T15" fmla="*/ 30 h 92"/>
                  <a:gd name="T16" fmla="*/ 37 w 37"/>
                  <a:gd name="T17" fmla="*/ 10 h 92"/>
                  <a:gd name="T18" fmla="*/ 24 w 37"/>
                  <a:gd name="T19" fmla="*/ 0 h 92"/>
                  <a:gd name="T20" fmla="*/ 16 w 37"/>
                  <a:gd name="T21" fmla="*/ 0 h 92"/>
                  <a:gd name="T22" fmla="*/ 16 w 37"/>
                  <a:gd name="T23" fmla="*/ 10 h 92"/>
                  <a:gd name="T24" fmla="*/ 16 w 37"/>
                  <a:gd name="T25" fmla="*/ 10 h 92"/>
                  <a:gd name="T26" fmla="*/ 16 w 37"/>
                  <a:gd name="T27"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92">
                    <a:moveTo>
                      <a:pt x="16" y="10"/>
                    </a:moveTo>
                    <a:lnTo>
                      <a:pt x="0" y="17"/>
                    </a:lnTo>
                    <a:lnTo>
                      <a:pt x="0" y="30"/>
                    </a:lnTo>
                    <a:lnTo>
                      <a:pt x="9" y="38"/>
                    </a:lnTo>
                    <a:lnTo>
                      <a:pt x="9" y="92"/>
                    </a:lnTo>
                    <a:lnTo>
                      <a:pt x="24" y="92"/>
                    </a:lnTo>
                    <a:lnTo>
                      <a:pt x="24" y="62"/>
                    </a:lnTo>
                    <a:lnTo>
                      <a:pt x="37" y="30"/>
                    </a:lnTo>
                    <a:lnTo>
                      <a:pt x="37" y="10"/>
                    </a:lnTo>
                    <a:lnTo>
                      <a:pt x="24" y="0"/>
                    </a:lnTo>
                    <a:lnTo>
                      <a:pt x="16" y="0"/>
                    </a:lnTo>
                    <a:lnTo>
                      <a:pt x="16"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8" name="Freeform 82">
                <a:extLst>
                  <a:ext uri="{FF2B5EF4-FFF2-40B4-BE49-F238E27FC236}">
                    <a16:creationId xmlns:a16="http://schemas.microsoft.com/office/drawing/2014/main" id="{B0EA99F3-59A2-E9BE-59C5-A8AB719E0F42}"/>
                  </a:ext>
                </a:extLst>
              </p:cNvPr>
              <p:cNvSpPr>
                <a:spLocks/>
              </p:cNvSpPr>
              <p:nvPr/>
            </p:nvSpPr>
            <p:spPr bwMode="auto">
              <a:xfrm>
                <a:off x="2859" y="2822"/>
                <a:ext cx="22" cy="29"/>
              </a:xfrm>
              <a:custGeom>
                <a:avLst/>
                <a:gdLst>
                  <a:gd name="T0" fmla="*/ 20 w 20"/>
                  <a:gd name="T1" fmla="*/ 0 h 27"/>
                  <a:gd name="T2" fmla="*/ 20 w 20"/>
                  <a:gd name="T3" fmla="*/ 27 h 27"/>
                  <a:gd name="T4" fmla="*/ 0 w 20"/>
                  <a:gd name="T5" fmla="*/ 27 h 27"/>
                  <a:gd name="T6" fmla="*/ 8 w 20"/>
                  <a:gd name="T7" fmla="*/ 0 h 27"/>
                  <a:gd name="T8" fmla="*/ 20 w 20"/>
                  <a:gd name="T9" fmla="*/ 0 h 27"/>
                  <a:gd name="T10" fmla="*/ 2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20" y="0"/>
                    </a:moveTo>
                    <a:lnTo>
                      <a:pt x="20" y="27"/>
                    </a:lnTo>
                    <a:lnTo>
                      <a:pt x="0" y="27"/>
                    </a:lnTo>
                    <a:lnTo>
                      <a:pt x="8" y="0"/>
                    </a:lnTo>
                    <a:lnTo>
                      <a:pt x="2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9" name="Freeform 83">
                <a:extLst>
                  <a:ext uri="{FF2B5EF4-FFF2-40B4-BE49-F238E27FC236}">
                    <a16:creationId xmlns:a16="http://schemas.microsoft.com/office/drawing/2014/main" id="{A2D879B6-2799-EFFA-F8B2-040AF0CA0E50}"/>
                  </a:ext>
                </a:extLst>
              </p:cNvPr>
              <p:cNvSpPr>
                <a:spLocks/>
              </p:cNvSpPr>
              <p:nvPr/>
            </p:nvSpPr>
            <p:spPr bwMode="auto">
              <a:xfrm>
                <a:off x="2879" y="2800"/>
                <a:ext cx="112" cy="139"/>
              </a:xfrm>
              <a:custGeom>
                <a:avLst/>
                <a:gdLst>
                  <a:gd name="T0" fmla="*/ 76 w 103"/>
                  <a:gd name="T1" fmla="*/ 9 h 128"/>
                  <a:gd name="T2" fmla="*/ 76 w 103"/>
                  <a:gd name="T3" fmla="*/ 30 h 128"/>
                  <a:gd name="T4" fmla="*/ 31 w 103"/>
                  <a:gd name="T5" fmla="*/ 22 h 128"/>
                  <a:gd name="T6" fmla="*/ 31 w 103"/>
                  <a:gd name="T7" fmla="*/ 39 h 128"/>
                  <a:gd name="T8" fmla="*/ 39 w 103"/>
                  <a:gd name="T9" fmla="*/ 30 h 128"/>
                  <a:gd name="T10" fmla="*/ 44 w 103"/>
                  <a:gd name="T11" fmla="*/ 39 h 128"/>
                  <a:gd name="T12" fmla="*/ 44 w 103"/>
                  <a:gd name="T13" fmla="*/ 83 h 128"/>
                  <a:gd name="T14" fmla="*/ 24 w 103"/>
                  <a:gd name="T15" fmla="*/ 83 h 128"/>
                  <a:gd name="T16" fmla="*/ 11 w 103"/>
                  <a:gd name="T17" fmla="*/ 91 h 128"/>
                  <a:gd name="T18" fmla="*/ 11 w 103"/>
                  <a:gd name="T19" fmla="*/ 96 h 128"/>
                  <a:gd name="T20" fmla="*/ 0 w 103"/>
                  <a:gd name="T21" fmla="*/ 96 h 128"/>
                  <a:gd name="T22" fmla="*/ 0 w 103"/>
                  <a:gd name="T23" fmla="*/ 113 h 128"/>
                  <a:gd name="T24" fmla="*/ 24 w 103"/>
                  <a:gd name="T25" fmla="*/ 128 h 128"/>
                  <a:gd name="T26" fmla="*/ 24 w 103"/>
                  <a:gd name="T27" fmla="*/ 120 h 128"/>
                  <a:gd name="T28" fmla="*/ 44 w 103"/>
                  <a:gd name="T29" fmla="*/ 120 h 128"/>
                  <a:gd name="T30" fmla="*/ 66 w 103"/>
                  <a:gd name="T31" fmla="*/ 113 h 128"/>
                  <a:gd name="T32" fmla="*/ 76 w 103"/>
                  <a:gd name="T33" fmla="*/ 83 h 128"/>
                  <a:gd name="T34" fmla="*/ 89 w 103"/>
                  <a:gd name="T35" fmla="*/ 67 h 128"/>
                  <a:gd name="T36" fmla="*/ 103 w 103"/>
                  <a:gd name="T37" fmla="*/ 0 h 128"/>
                  <a:gd name="T38" fmla="*/ 81 w 103"/>
                  <a:gd name="T39" fmla="*/ 9 h 128"/>
                  <a:gd name="T40" fmla="*/ 76 w 103"/>
                  <a:gd name="T41" fmla="*/ 9 h 128"/>
                  <a:gd name="T42" fmla="*/ 76 w 103"/>
                  <a:gd name="T43" fmla="*/ 9 h 128"/>
                  <a:gd name="T44" fmla="*/ 76 w 103"/>
                  <a:gd name="T45"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128">
                    <a:moveTo>
                      <a:pt x="76" y="9"/>
                    </a:moveTo>
                    <a:lnTo>
                      <a:pt x="76" y="30"/>
                    </a:lnTo>
                    <a:lnTo>
                      <a:pt x="31" y="22"/>
                    </a:lnTo>
                    <a:lnTo>
                      <a:pt x="31" y="39"/>
                    </a:lnTo>
                    <a:lnTo>
                      <a:pt x="39" y="30"/>
                    </a:lnTo>
                    <a:lnTo>
                      <a:pt x="44" y="39"/>
                    </a:lnTo>
                    <a:lnTo>
                      <a:pt x="44" y="83"/>
                    </a:lnTo>
                    <a:lnTo>
                      <a:pt x="24" y="83"/>
                    </a:lnTo>
                    <a:lnTo>
                      <a:pt x="11" y="91"/>
                    </a:lnTo>
                    <a:lnTo>
                      <a:pt x="11" y="96"/>
                    </a:lnTo>
                    <a:lnTo>
                      <a:pt x="0" y="96"/>
                    </a:lnTo>
                    <a:lnTo>
                      <a:pt x="0" y="113"/>
                    </a:lnTo>
                    <a:lnTo>
                      <a:pt x="24" y="128"/>
                    </a:lnTo>
                    <a:lnTo>
                      <a:pt x="24" y="120"/>
                    </a:lnTo>
                    <a:lnTo>
                      <a:pt x="44" y="120"/>
                    </a:lnTo>
                    <a:lnTo>
                      <a:pt x="66" y="113"/>
                    </a:lnTo>
                    <a:lnTo>
                      <a:pt x="76" y="83"/>
                    </a:lnTo>
                    <a:lnTo>
                      <a:pt x="89" y="67"/>
                    </a:lnTo>
                    <a:lnTo>
                      <a:pt x="103" y="0"/>
                    </a:lnTo>
                    <a:lnTo>
                      <a:pt x="81" y="9"/>
                    </a:lnTo>
                    <a:lnTo>
                      <a:pt x="76"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0" name="Freeform 84">
                <a:extLst>
                  <a:ext uri="{FF2B5EF4-FFF2-40B4-BE49-F238E27FC236}">
                    <a16:creationId xmlns:a16="http://schemas.microsoft.com/office/drawing/2014/main" id="{3B32D4E9-539B-DD0E-850F-448376015100}"/>
                  </a:ext>
                </a:extLst>
              </p:cNvPr>
              <p:cNvSpPr>
                <a:spLocks/>
              </p:cNvSpPr>
              <p:nvPr/>
            </p:nvSpPr>
            <p:spPr bwMode="auto">
              <a:xfrm>
                <a:off x="3154" y="2899"/>
                <a:ext cx="24" cy="31"/>
              </a:xfrm>
              <a:custGeom>
                <a:avLst/>
                <a:gdLst>
                  <a:gd name="T0" fmla="*/ 22 w 22"/>
                  <a:gd name="T1" fmla="*/ 0 h 29"/>
                  <a:gd name="T2" fmla="*/ 22 w 22"/>
                  <a:gd name="T3" fmla="*/ 5 h 29"/>
                  <a:gd name="T4" fmla="*/ 0 w 22"/>
                  <a:gd name="T5" fmla="*/ 29 h 29"/>
                  <a:gd name="T6" fmla="*/ 0 w 22"/>
                  <a:gd name="T7" fmla="*/ 0 h 29"/>
                  <a:gd name="T8" fmla="*/ 22 w 22"/>
                  <a:gd name="T9" fmla="*/ 0 h 29"/>
                  <a:gd name="T10" fmla="*/ 22 w 22"/>
                  <a:gd name="T11" fmla="*/ 0 h 29"/>
                </a:gdLst>
                <a:ahLst/>
                <a:cxnLst>
                  <a:cxn ang="0">
                    <a:pos x="T0" y="T1"/>
                  </a:cxn>
                  <a:cxn ang="0">
                    <a:pos x="T2" y="T3"/>
                  </a:cxn>
                  <a:cxn ang="0">
                    <a:pos x="T4" y="T5"/>
                  </a:cxn>
                  <a:cxn ang="0">
                    <a:pos x="T6" y="T7"/>
                  </a:cxn>
                  <a:cxn ang="0">
                    <a:pos x="T8" y="T9"/>
                  </a:cxn>
                  <a:cxn ang="0">
                    <a:pos x="T10" y="T11"/>
                  </a:cxn>
                </a:cxnLst>
                <a:rect l="0" t="0" r="r" b="b"/>
                <a:pathLst>
                  <a:path w="22" h="29">
                    <a:moveTo>
                      <a:pt x="22" y="0"/>
                    </a:moveTo>
                    <a:lnTo>
                      <a:pt x="22" y="5"/>
                    </a:lnTo>
                    <a:lnTo>
                      <a:pt x="0" y="29"/>
                    </a:lnTo>
                    <a:lnTo>
                      <a:pt x="0" y="0"/>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1" name="Freeform 85">
                <a:extLst>
                  <a:ext uri="{FF2B5EF4-FFF2-40B4-BE49-F238E27FC236}">
                    <a16:creationId xmlns:a16="http://schemas.microsoft.com/office/drawing/2014/main" id="{5B15160D-D0DA-8FB0-5379-A64B10A5F9EE}"/>
                  </a:ext>
                </a:extLst>
              </p:cNvPr>
              <p:cNvSpPr>
                <a:spLocks/>
              </p:cNvSpPr>
              <p:nvPr/>
            </p:nvSpPr>
            <p:spPr bwMode="auto">
              <a:xfrm>
                <a:off x="2894" y="3123"/>
                <a:ext cx="189" cy="209"/>
              </a:xfrm>
              <a:custGeom>
                <a:avLst/>
                <a:gdLst>
                  <a:gd name="T0" fmla="*/ 64 w 174"/>
                  <a:gd name="T1" fmla="*/ 193 h 193"/>
                  <a:gd name="T2" fmla="*/ 33 w 174"/>
                  <a:gd name="T3" fmla="*/ 116 h 193"/>
                  <a:gd name="T4" fmla="*/ 33 w 174"/>
                  <a:gd name="T5" fmla="*/ 94 h 193"/>
                  <a:gd name="T6" fmla="*/ 0 w 174"/>
                  <a:gd name="T7" fmla="*/ 17 h 193"/>
                  <a:gd name="T8" fmla="*/ 0 w 174"/>
                  <a:gd name="T9" fmla="*/ 0 h 193"/>
                  <a:gd name="T10" fmla="*/ 33 w 174"/>
                  <a:gd name="T11" fmla="*/ 0 h 193"/>
                  <a:gd name="T12" fmla="*/ 82 w 174"/>
                  <a:gd name="T13" fmla="*/ 17 h 193"/>
                  <a:gd name="T14" fmla="*/ 105 w 174"/>
                  <a:gd name="T15" fmla="*/ 17 h 193"/>
                  <a:gd name="T16" fmla="*/ 132 w 174"/>
                  <a:gd name="T17" fmla="*/ 25 h 193"/>
                  <a:gd name="T18" fmla="*/ 154 w 174"/>
                  <a:gd name="T19" fmla="*/ 17 h 193"/>
                  <a:gd name="T20" fmla="*/ 161 w 174"/>
                  <a:gd name="T21" fmla="*/ 0 h 193"/>
                  <a:gd name="T22" fmla="*/ 174 w 174"/>
                  <a:gd name="T23" fmla="*/ 17 h 193"/>
                  <a:gd name="T24" fmla="*/ 161 w 174"/>
                  <a:gd name="T25" fmla="*/ 32 h 193"/>
                  <a:gd name="T26" fmla="*/ 154 w 174"/>
                  <a:gd name="T27" fmla="*/ 25 h 193"/>
                  <a:gd name="T28" fmla="*/ 127 w 174"/>
                  <a:gd name="T29" fmla="*/ 25 h 193"/>
                  <a:gd name="T30" fmla="*/ 119 w 174"/>
                  <a:gd name="T31" fmla="*/ 77 h 193"/>
                  <a:gd name="T32" fmla="*/ 112 w 174"/>
                  <a:gd name="T33" fmla="*/ 94 h 193"/>
                  <a:gd name="T34" fmla="*/ 112 w 174"/>
                  <a:gd name="T35" fmla="*/ 185 h 193"/>
                  <a:gd name="T36" fmla="*/ 90 w 174"/>
                  <a:gd name="T37" fmla="*/ 193 h 193"/>
                  <a:gd name="T38" fmla="*/ 77 w 174"/>
                  <a:gd name="T39" fmla="*/ 193 h 193"/>
                  <a:gd name="T40" fmla="*/ 70 w 174"/>
                  <a:gd name="T41" fmla="*/ 185 h 193"/>
                  <a:gd name="T42" fmla="*/ 64 w 174"/>
                  <a:gd name="T43" fmla="*/ 193 h 193"/>
                  <a:gd name="T44" fmla="*/ 64 w 174"/>
                  <a:gd name="T45" fmla="*/ 193 h 193"/>
                  <a:gd name="T46" fmla="*/ 64 w 174"/>
                  <a:gd name="T4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93">
                    <a:moveTo>
                      <a:pt x="64" y="193"/>
                    </a:moveTo>
                    <a:lnTo>
                      <a:pt x="33" y="116"/>
                    </a:lnTo>
                    <a:lnTo>
                      <a:pt x="33" y="94"/>
                    </a:lnTo>
                    <a:lnTo>
                      <a:pt x="0" y="17"/>
                    </a:lnTo>
                    <a:lnTo>
                      <a:pt x="0" y="0"/>
                    </a:lnTo>
                    <a:lnTo>
                      <a:pt x="33" y="0"/>
                    </a:lnTo>
                    <a:lnTo>
                      <a:pt x="82" y="17"/>
                    </a:lnTo>
                    <a:lnTo>
                      <a:pt x="105" y="17"/>
                    </a:lnTo>
                    <a:lnTo>
                      <a:pt x="132" y="25"/>
                    </a:lnTo>
                    <a:lnTo>
                      <a:pt x="154" y="17"/>
                    </a:lnTo>
                    <a:lnTo>
                      <a:pt x="161" y="0"/>
                    </a:lnTo>
                    <a:lnTo>
                      <a:pt x="174" y="17"/>
                    </a:lnTo>
                    <a:lnTo>
                      <a:pt x="161" y="32"/>
                    </a:lnTo>
                    <a:lnTo>
                      <a:pt x="154" y="25"/>
                    </a:lnTo>
                    <a:lnTo>
                      <a:pt x="127" y="25"/>
                    </a:lnTo>
                    <a:lnTo>
                      <a:pt x="119" y="77"/>
                    </a:lnTo>
                    <a:lnTo>
                      <a:pt x="112" y="94"/>
                    </a:lnTo>
                    <a:lnTo>
                      <a:pt x="112" y="185"/>
                    </a:lnTo>
                    <a:lnTo>
                      <a:pt x="90" y="193"/>
                    </a:lnTo>
                    <a:lnTo>
                      <a:pt x="77" y="193"/>
                    </a:lnTo>
                    <a:lnTo>
                      <a:pt x="70" y="185"/>
                    </a:lnTo>
                    <a:lnTo>
                      <a:pt x="64" y="19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2" name="Freeform 86">
                <a:extLst>
                  <a:ext uri="{FF2B5EF4-FFF2-40B4-BE49-F238E27FC236}">
                    <a16:creationId xmlns:a16="http://schemas.microsoft.com/office/drawing/2014/main" id="{9AECED38-17CE-BDA8-2CAB-240E7F367630}"/>
                  </a:ext>
                </a:extLst>
              </p:cNvPr>
              <p:cNvSpPr>
                <a:spLocks/>
              </p:cNvSpPr>
              <p:nvPr/>
            </p:nvSpPr>
            <p:spPr bwMode="auto">
              <a:xfrm>
                <a:off x="2894" y="2947"/>
                <a:ext cx="178" cy="203"/>
              </a:xfrm>
              <a:custGeom>
                <a:avLst/>
                <a:gdLst>
                  <a:gd name="T0" fmla="*/ 0 w 164"/>
                  <a:gd name="T1" fmla="*/ 163 h 188"/>
                  <a:gd name="T2" fmla="*/ 32 w 164"/>
                  <a:gd name="T3" fmla="*/ 163 h 188"/>
                  <a:gd name="T4" fmla="*/ 80 w 164"/>
                  <a:gd name="T5" fmla="*/ 180 h 188"/>
                  <a:gd name="T6" fmla="*/ 102 w 164"/>
                  <a:gd name="T7" fmla="*/ 180 h 188"/>
                  <a:gd name="T8" fmla="*/ 131 w 164"/>
                  <a:gd name="T9" fmla="*/ 188 h 188"/>
                  <a:gd name="T10" fmla="*/ 151 w 164"/>
                  <a:gd name="T11" fmla="*/ 180 h 188"/>
                  <a:gd name="T12" fmla="*/ 131 w 164"/>
                  <a:gd name="T13" fmla="*/ 159 h 188"/>
                  <a:gd name="T14" fmla="*/ 131 w 164"/>
                  <a:gd name="T15" fmla="*/ 112 h 188"/>
                  <a:gd name="T16" fmla="*/ 164 w 164"/>
                  <a:gd name="T17" fmla="*/ 104 h 188"/>
                  <a:gd name="T18" fmla="*/ 156 w 164"/>
                  <a:gd name="T19" fmla="*/ 75 h 188"/>
                  <a:gd name="T20" fmla="*/ 131 w 164"/>
                  <a:gd name="T21" fmla="*/ 82 h 188"/>
                  <a:gd name="T22" fmla="*/ 131 w 164"/>
                  <a:gd name="T23" fmla="*/ 75 h 188"/>
                  <a:gd name="T24" fmla="*/ 146 w 164"/>
                  <a:gd name="T25" fmla="*/ 69 h 188"/>
                  <a:gd name="T26" fmla="*/ 131 w 164"/>
                  <a:gd name="T27" fmla="*/ 60 h 188"/>
                  <a:gd name="T28" fmla="*/ 131 w 164"/>
                  <a:gd name="T29" fmla="*/ 32 h 188"/>
                  <a:gd name="T30" fmla="*/ 115 w 164"/>
                  <a:gd name="T31" fmla="*/ 23 h 188"/>
                  <a:gd name="T32" fmla="*/ 102 w 164"/>
                  <a:gd name="T33" fmla="*/ 23 h 188"/>
                  <a:gd name="T34" fmla="*/ 102 w 164"/>
                  <a:gd name="T35" fmla="*/ 32 h 188"/>
                  <a:gd name="T36" fmla="*/ 80 w 164"/>
                  <a:gd name="T37" fmla="*/ 38 h 188"/>
                  <a:gd name="T38" fmla="*/ 69 w 164"/>
                  <a:gd name="T39" fmla="*/ 23 h 188"/>
                  <a:gd name="T40" fmla="*/ 69 w 164"/>
                  <a:gd name="T41" fmla="*/ 0 h 188"/>
                  <a:gd name="T42" fmla="*/ 25 w 164"/>
                  <a:gd name="T43" fmla="*/ 0 h 188"/>
                  <a:gd name="T44" fmla="*/ 10 w 164"/>
                  <a:gd name="T45" fmla="*/ 16 h 188"/>
                  <a:gd name="T46" fmla="*/ 25 w 164"/>
                  <a:gd name="T47" fmla="*/ 82 h 188"/>
                  <a:gd name="T48" fmla="*/ 25 w 164"/>
                  <a:gd name="T49" fmla="*/ 104 h 188"/>
                  <a:gd name="T50" fmla="*/ 10 w 164"/>
                  <a:gd name="T51" fmla="*/ 112 h 188"/>
                  <a:gd name="T52" fmla="*/ 0 w 164"/>
                  <a:gd name="T53" fmla="*/ 151 h 188"/>
                  <a:gd name="T54" fmla="*/ 0 w 164"/>
                  <a:gd name="T55" fmla="*/ 163 h 188"/>
                  <a:gd name="T56" fmla="*/ 0 w 164"/>
                  <a:gd name="T57" fmla="*/ 163 h 188"/>
                  <a:gd name="T58" fmla="*/ 0 w 164"/>
                  <a:gd name="T59" fmla="*/ 1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88">
                    <a:moveTo>
                      <a:pt x="0" y="163"/>
                    </a:moveTo>
                    <a:lnTo>
                      <a:pt x="32" y="163"/>
                    </a:lnTo>
                    <a:lnTo>
                      <a:pt x="80" y="180"/>
                    </a:lnTo>
                    <a:lnTo>
                      <a:pt x="102" y="180"/>
                    </a:lnTo>
                    <a:lnTo>
                      <a:pt x="131" y="188"/>
                    </a:lnTo>
                    <a:lnTo>
                      <a:pt x="151" y="180"/>
                    </a:lnTo>
                    <a:lnTo>
                      <a:pt x="131" y="159"/>
                    </a:lnTo>
                    <a:lnTo>
                      <a:pt x="131" y="112"/>
                    </a:lnTo>
                    <a:lnTo>
                      <a:pt x="164" y="104"/>
                    </a:lnTo>
                    <a:lnTo>
                      <a:pt x="156" y="75"/>
                    </a:lnTo>
                    <a:lnTo>
                      <a:pt x="131" y="82"/>
                    </a:lnTo>
                    <a:lnTo>
                      <a:pt x="131" y="75"/>
                    </a:lnTo>
                    <a:lnTo>
                      <a:pt x="146" y="69"/>
                    </a:lnTo>
                    <a:lnTo>
                      <a:pt x="131" y="60"/>
                    </a:lnTo>
                    <a:lnTo>
                      <a:pt x="131" y="32"/>
                    </a:lnTo>
                    <a:lnTo>
                      <a:pt x="115" y="23"/>
                    </a:lnTo>
                    <a:lnTo>
                      <a:pt x="102" y="23"/>
                    </a:lnTo>
                    <a:lnTo>
                      <a:pt x="102" y="32"/>
                    </a:lnTo>
                    <a:lnTo>
                      <a:pt x="80" y="38"/>
                    </a:lnTo>
                    <a:lnTo>
                      <a:pt x="69" y="23"/>
                    </a:lnTo>
                    <a:lnTo>
                      <a:pt x="69" y="0"/>
                    </a:lnTo>
                    <a:lnTo>
                      <a:pt x="25" y="0"/>
                    </a:lnTo>
                    <a:lnTo>
                      <a:pt x="10" y="16"/>
                    </a:lnTo>
                    <a:lnTo>
                      <a:pt x="25" y="82"/>
                    </a:lnTo>
                    <a:lnTo>
                      <a:pt x="25" y="104"/>
                    </a:lnTo>
                    <a:lnTo>
                      <a:pt x="10" y="112"/>
                    </a:lnTo>
                    <a:lnTo>
                      <a:pt x="0" y="151"/>
                    </a:lnTo>
                    <a:lnTo>
                      <a:pt x="0" y="16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3" name="Freeform 87">
                <a:extLst>
                  <a:ext uri="{FF2B5EF4-FFF2-40B4-BE49-F238E27FC236}">
                    <a16:creationId xmlns:a16="http://schemas.microsoft.com/office/drawing/2014/main" id="{F709D379-AFE1-E11D-2D06-3FF38FE1D486}"/>
                  </a:ext>
                </a:extLst>
              </p:cNvPr>
              <p:cNvSpPr>
                <a:spLocks/>
              </p:cNvSpPr>
              <p:nvPr/>
            </p:nvSpPr>
            <p:spPr bwMode="auto">
              <a:xfrm>
                <a:off x="2959" y="3203"/>
                <a:ext cx="240" cy="240"/>
              </a:xfrm>
              <a:custGeom>
                <a:avLst/>
                <a:gdLst>
                  <a:gd name="T0" fmla="*/ 198 w 220"/>
                  <a:gd name="T1" fmla="*/ 17 h 222"/>
                  <a:gd name="T2" fmla="*/ 205 w 220"/>
                  <a:gd name="T3" fmla="*/ 69 h 222"/>
                  <a:gd name="T4" fmla="*/ 198 w 220"/>
                  <a:gd name="T5" fmla="*/ 69 h 222"/>
                  <a:gd name="T6" fmla="*/ 191 w 220"/>
                  <a:gd name="T7" fmla="*/ 75 h 222"/>
                  <a:gd name="T8" fmla="*/ 198 w 220"/>
                  <a:gd name="T9" fmla="*/ 82 h 222"/>
                  <a:gd name="T10" fmla="*/ 205 w 220"/>
                  <a:gd name="T11" fmla="*/ 75 h 222"/>
                  <a:gd name="T12" fmla="*/ 220 w 220"/>
                  <a:gd name="T13" fmla="*/ 75 h 222"/>
                  <a:gd name="T14" fmla="*/ 220 w 220"/>
                  <a:gd name="T15" fmla="*/ 114 h 222"/>
                  <a:gd name="T16" fmla="*/ 198 w 220"/>
                  <a:gd name="T17" fmla="*/ 122 h 222"/>
                  <a:gd name="T18" fmla="*/ 183 w 220"/>
                  <a:gd name="T19" fmla="*/ 153 h 222"/>
                  <a:gd name="T20" fmla="*/ 154 w 220"/>
                  <a:gd name="T21" fmla="*/ 176 h 222"/>
                  <a:gd name="T22" fmla="*/ 139 w 220"/>
                  <a:gd name="T23" fmla="*/ 201 h 222"/>
                  <a:gd name="T24" fmla="*/ 71 w 220"/>
                  <a:gd name="T25" fmla="*/ 206 h 222"/>
                  <a:gd name="T26" fmla="*/ 49 w 220"/>
                  <a:gd name="T27" fmla="*/ 222 h 222"/>
                  <a:gd name="T28" fmla="*/ 42 w 220"/>
                  <a:gd name="T29" fmla="*/ 222 h 222"/>
                  <a:gd name="T30" fmla="*/ 27 w 220"/>
                  <a:gd name="T31" fmla="*/ 206 h 222"/>
                  <a:gd name="T32" fmla="*/ 20 w 220"/>
                  <a:gd name="T33" fmla="*/ 176 h 222"/>
                  <a:gd name="T34" fmla="*/ 20 w 220"/>
                  <a:gd name="T35" fmla="*/ 168 h 222"/>
                  <a:gd name="T36" fmla="*/ 7 w 220"/>
                  <a:gd name="T37" fmla="*/ 114 h 222"/>
                  <a:gd name="T38" fmla="*/ 0 w 220"/>
                  <a:gd name="T39" fmla="*/ 114 h 222"/>
                  <a:gd name="T40" fmla="*/ 7 w 220"/>
                  <a:gd name="T41" fmla="*/ 107 h 222"/>
                  <a:gd name="T42" fmla="*/ 14 w 220"/>
                  <a:gd name="T43" fmla="*/ 114 h 222"/>
                  <a:gd name="T44" fmla="*/ 27 w 220"/>
                  <a:gd name="T45" fmla="*/ 114 h 222"/>
                  <a:gd name="T46" fmla="*/ 49 w 220"/>
                  <a:gd name="T47" fmla="*/ 107 h 222"/>
                  <a:gd name="T48" fmla="*/ 49 w 220"/>
                  <a:gd name="T49" fmla="*/ 43 h 222"/>
                  <a:gd name="T50" fmla="*/ 55 w 220"/>
                  <a:gd name="T51" fmla="*/ 60 h 222"/>
                  <a:gd name="T52" fmla="*/ 55 w 220"/>
                  <a:gd name="T53" fmla="*/ 75 h 222"/>
                  <a:gd name="T54" fmla="*/ 71 w 220"/>
                  <a:gd name="T55" fmla="*/ 75 h 222"/>
                  <a:gd name="T56" fmla="*/ 97 w 220"/>
                  <a:gd name="T57" fmla="*/ 60 h 222"/>
                  <a:gd name="T58" fmla="*/ 106 w 220"/>
                  <a:gd name="T59" fmla="*/ 69 h 222"/>
                  <a:gd name="T60" fmla="*/ 176 w 220"/>
                  <a:gd name="T61" fmla="*/ 0 h 222"/>
                  <a:gd name="T62" fmla="*/ 191 w 220"/>
                  <a:gd name="T63" fmla="*/ 17 h 222"/>
                  <a:gd name="T64" fmla="*/ 198 w 220"/>
                  <a:gd name="T65" fmla="*/ 17 h 222"/>
                  <a:gd name="T66" fmla="*/ 198 w 220"/>
                  <a:gd name="T6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0" h="222">
                    <a:moveTo>
                      <a:pt x="198" y="17"/>
                    </a:moveTo>
                    <a:lnTo>
                      <a:pt x="205" y="69"/>
                    </a:lnTo>
                    <a:lnTo>
                      <a:pt x="198" y="69"/>
                    </a:lnTo>
                    <a:lnTo>
                      <a:pt x="191" y="75"/>
                    </a:lnTo>
                    <a:lnTo>
                      <a:pt x="198" y="82"/>
                    </a:lnTo>
                    <a:lnTo>
                      <a:pt x="205" y="75"/>
                    </a:lnTo>
                    <a:lnTo>
                      <a:pt x="220" y="75"/>
                    </a:lnTo>
                    <a:lnTo>
                      <a:pt x="220" y="114"/>
                    </a:lnTo>
                    <a:lnTo>
                      <a:pt x="198" y="122"/>
                    </a:lnTo>
                    <a:lnTo>
                      <a:pt x="183" y="153"/>
                    </a:lnTo>
                    <a:lnTo>
                      <a:pt x="154" y="176"/>
                    </a:lnTo>
                    <a:lnTo>
                      <a:pt x="139" y="201"/>
                    </a:lnTo>
                    <a:lnTo>
                      <a:pt x="71" y="206"/>
                    </a:lnTo>
                    <a:lnTo>
                      <a:pt x="49" y="222"/>
                    </a:lnTo>
                    <a:lnTo>
                      <a:pt x="42" y="222"/>
                    </a:lnTo>
                    <a:lnTo>
                      <a:pt x="27" y="206"/>
                    </a:lnTo>
                    <a:lnTo>
                      <a:pt x="20" y="176"/>
                    </a:lnTo>
                    <a:lnTo>
                      <a:pt x="20" y="168"/>
                    </a:lnTo>
                    <a:lnTo>
                      <a:pt x="7" y="114"/>
                    </a:lnTo>
                    <a:lnTo>
                      <a:pt x="0" y="114"/>
                    </a:lnTo>
                    <a:lnTo>
                      <a:pt x="7" y="107"/>
                    </a:lnTo>
                    <a:lnTo>
                      <a:pt x="14" y="114"/>
                    </a:lnTo>
                    <a:lnTo>
                      <a:pt x="27" y="114"/>
                    </a:lnTo>
                    <a:lnTo>
                      <a:pt x="49" y="107"/>
                    </a:lnTo>
                    <a:lnTo>
                      <a:pt x="49" y="43"/>
                    </a:lnTo>
                    <a:lnTo>
                      <a:pt x="55" y="60"/>
                    </a:lnTo>
                    <a:lnTo>
                      <a:pt x="55" y="75"/>
                    </a:lnTo>
                    <a:lnTo>
                      <a:pt x="71" y="75"/>
                    </a:lnTo>
                    <a:lnTo>
                      <a:pt x="97" y="60"/>
                    </a:lnTo>
                    <a:lnTo>
                      <a:pt x="106" y="69"/>
                    </a:lnTo>
                    <a:lnTo>
                      <a:pt x="176" y="0"/>
                    </a:lnTo>
                    <a:lnTo>
                      <a:pt x="191" y="17"/>
                    </a:lnTo>
                    <a:lnTo>
                      <a:pt x="198"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4" name="Freeform 88">
                <a:extLst>
                  <a:ext uri="{FF2B5EF4-FFF2-40B4-BE49-F238E27FC236}">
                    <a16:creationId xmlns:a16="http://schemas.microsoft.com/office/drawing/2014/main" id="{2210B4E6-4103-3689-0CF0-EC2DB6AF0829}"/>
                  </a:ext>
                </a:extLst>
              </p:cNvPr>
              <p:cNvSpPr>
                <a:spLocks/>
              </p:cNvSpPr>
              <p:nvPr/>
            </p:nvSpPr>
            <p:spPr bwMode="auto">
              <a:xfrm>
                <a:off x="3013" y="3142"/>
                <a:ext cx="141" cy="148"/>
              </a:xfrm>
              <a:custGeom>
                <a:avLst/>
                <a:gdLst>
                  <a:gd name="T0" fmla="*/ 0 w 130"/>
                  <a:gd name="T1" fmla="*/ 104 h 136"/>
                  <a:gd name="T2" fmla="*/ 8 w 130"/>
                  <a:gd name="T3" fmla="*/ 121 h 136"/>
                  <a:gd name="T4" fmla="*/ 8 w 130"/>
                  <a:gd name="T5" fmla="*/ 136 h 136"/>
                  <a:gd name="T6" fmla="*/ 23 w 130"/>
                  <a:gd name="T7" fmla="*/ 136 h 136"/>
                  <a:gd name="T8" fmla="*/ 50 w 130"/>
                  <a:gd name="T9" fmla="*/ 121 h 136"/>
                  <a:gd name="T10" fmla="*/ 57 w 130"/>
                  <a:gd name="T11" fmla="*/ 128 h 136"/>
                  <a:gd name="T12" fmla="*/ 130 w 130"/>
                  <a:gd name="T13" fmla="*/ 61 h 136"/>
                  <a:gd name="T14" fmla="*/ 107 w 130"/>
                  <a:gd name="T15" fmla="*/ 61 h 136"/>
                  <a:gd name="T16" fmla="*/ 102 w 130"/>
                  <a:gd name="T17" fmla="*/ 47 h 136"/>
                  <a:gd name="T18" fmla="*/ 63 w 130"/>
                  <a:gd name="T19" fmla="*/ 0 h 136"/>
                  <a:gd name="T20" fmla="*/ 50 w 130"/>
                  <a:gd name="T21" fmla="*/ 15 h 136"/>
                  <a:gd name="T22" fmla="*/ 43 w 130"/>
                  <a:gd name="T23" fmla="*/ 7 h 136"/>
                  <a:gd name="T24" fmla="*/ 15 w 130"/>
                  <a:gd name="T25" fmla="*/ 7 h 136"/>
                  <a:gd name="T26" fmla="*/ 8 w 130"/>
                  <a:gd name="T27" fmla="*/ 61 h 136"/>
                  <a:gd name="T28" fmla="*/ 0 w 130"/>
                  <a:gd name="T29" fmla="*/ 78 h 136"/>
                  <a:gd name="T30" fmla="*/ 0 w 130"/>
                  <a:gd name="T31" fmla="*/ 104 h 136"/>
                  <a:gd name="T32" fmla="*/ 0 w 130"/>
                  <a:gd name="T33" fmla="*/ 104 h 136"/>
                  <a:gd name="T34" fmla="*/ 0 w 130"/>
                  <a:gd name="T35" fmla="*/ 10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6">
                    <a:moveTo>
                      <a:pt x="0" y="104"/>
                    </a:moveTo>
                    <a:lnTo>
                      <a:pt x="8" y="121"/>
                    </a:lnTo>
                    <a:lnTo>
                      <a:pt x="8" y="136"/>
                    </a:lnTo>
                    <a:lnTo>
                      <a:pt x="23" y="136"/>
                    </a:lnTo>
                    <a:lnTo>
                      <a:pt x="50" y="121"/>
                    </a:lnTo>
                    <a:lnTo>
                      <a:pt x="57" y="128"/>
                    </a:lnTo>
                    <a:lnTo>
                      <a:pt x="130" y="61"/>
                    </a:lnTo>
                    <a:lnTo>
                      <a:pt x="107" y="61"/>
                    </a:lnTo>
                    <a:lnTo>
                      <a:pt x="102" y="47"/>
                    </a:lnTo>
                    <a:lnTo>
                      <a:pt x="63" y="0"/>
                    </a:lnTo>
                    <a:lnTo>
                      <a:pt x="50" y="15"/>
                    </a:lnTo>
                    <a:lnTo>
                      <a:pt x="43" y="7"/>
                    </a:lnTo>
                    <a:lnTo>
                      <a:pt x="15" y="7"/>
                    </a:lnTo>
                    <a:lnTo>
                      <a:pt x="8" y="61"/>
                    </a:lnTo>
                    <a:lnTo>
                      <a:pt x="0" y="78"/>
                    </a:lnTo>
                    <a:lnTo>
                      <a:pt x="0"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5" name="Freeform 89">
                <a:extLst>
                  <a:ext uri="{FF2B5EF4-FFF2-40B4-BE49-F238E27FC236}">
                    <a16:creationId xmlns:a16="http://schemas.microsoft.com/office/drawing/2014/main" id="{8044A805-FC1B-EBA5-5960-2BDEB221F3C2}"/>
                  </a:ext>
                </a:extLst>
              </p:cNvPr>
              <p:cNvSpPr>
                <a:spLocks/>
              </p:cNvSpPr>
              <p:nvPr/>
            </p:nvSpPr>
            <p:spPr bwMode="auto">
              <a:xfrm>
                <a:off x="3083" y="3110"/>
                <a:ext cx="121" cy="113"/>
              </a:xfrm>
              <a:custGeom>
                <a:avLst/>
                <a:gdLst>
                  <a:gd name="T0" fmla="*/ 69 w 111"/>
                  <a:gd name="T1" fmla="*/ 0 h 104"/>
                  <a:gd name="T2" fmla="*/ 49 w 111"/>
                  <a:gd name="T3" fmla="*/ 0 h 104"/>
                  <a:gd name="T4" fmla="*/ 49 w 111"/>
                  <a:gd name="T5" fmla="*/ 8 h 104"/>
                  <a:gd name="T6" fmla="*/ 29 w 111"/>
                  <a:gd name="T7" fmla="*/ 30 h 104"/>
                  <a:gd name="T8" fmla="*/ 0 w 111"/>
                  <a:gd name="T9" fmla="*/ 30 h 104"/>
                  <a:gd name="T10" fmla="*/ 37 w 111"/>
                  <a:gd name="T11" fmla="*/ 76 h 104"/>
                  <a:gd name="T12" fmla="*/ 44 w 111"/>
                  <a:gd name="T13" fmla="*/ 89 h 104"/>
                  <a:gd name="T14" fmla="*/ 65 w 111"/>
                  <a:gd name="T15" fmla="*/ 89 h 104"/>
                  <a:gd name="T16" fmla="*/ 79 w 111"/>
                  <a:gd name="T17" fmla="*/ 104 h 104"/>
                  <a:gd name="T18" fmla="*/ 84 w 111"/>
                  <a:gd name="T19" fmla="*/ 104 h 104"/>
                  <a:gd name="T20" fmla="*/ 104 w 111"/>
                  <a:gd name="T21" fmla="*/ 66 h 104"/>
                  <a:gd name="T22" fmla="*/ 111 w 111"/>
                  <a:gd name="T23" fmla="*/ 30 h 104"/>
                  <a:gd name="T24" fmla="*/ 104 w 111"/>
                  <a:gd name="T25" fmla="*/ 8 h 104"/>
                  <a:gd name="T26" fmla="*/ 84 w 111"/>
                  <a:gd name="T27" fmla="*/ 0 h 104"/>
                  <a:gd name="T28" fmla="*/ 69 w 111"/>
                  <a:gd name="T29" fmla="*/ 0 h 104"/>
                  <a:gd name="T30" fmla="*/ 69 w 111"/>
                  <a:gd name="T31" fmla="*/ 0 h 104"/>
                  <a:gd name="T32" fmla="*/ 69 w 111"/>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4">
                    <a:moveTo>
                      <a:pt x="69" y="0"/>
                    </a:moveTo>
                    <a:lnTo>
                      <a:pt x="49" y="0"/>
                    </a:lnTo>
                    <a:lnTo>
                      <a:pt x="49" y="8"/>
                    </a:lnTo>
                    <a:lnTo>
                      <a:pt x="29" y="30"/>
                    </a:lnTo>
                    <a:lnTo>
                      <a:pt x="0" y="30"/>
                    </a:lnTo>
                    <a:lnTo>
                      <a:pt x="37" y="76"/>
                    </a:lnTo>
                    <a:lnTo>
                      <a:pt x="44" y="89"/>
                    </a:lnTo>
                    <a:lnTo>
                      <a:pt x="65" y="89"/>
                    </a:lnTo>
                    <a:lnTo>
                      <a:pt x="79" y="104"/>
                    </a:lnTo>
                    <a:lnTo>
                      <a:pt x="84" y="104"/>
                    </a:lnTo>
                    <a:lnTo>
                      <a:pt x="104" y="66"/>
                    </a:lnTo>
                    <a:lnTo>
                      <a:pt x="111" y="30"/>
                    </a:lnTo>
                    <a:lnTo>
                      <a:pt x="104" y="8"/>
                    </a:lnTo>
                    <a:lnTo>
                      <a:pt x="84" y="0"/>
                    </a:lnTo>
                    <a:lnTo>
                      <a:pt x="69"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6" name="Freeform 90">
                <a:extLst>
                  <a:ext uri="{FF2B5EF4-FFF2-40B4-BE49-F238E27FC236}">
                    <a16:creationId xmlns:a16="http://schemas.microsoft.com/office/drawing/2014/main" id="{6119FEF5-8EA0-28DE-A935-18F3E05215D9}"/>
                  </a:ext>
                </a:extLst>
              </p:cNvPr>
              <p:cNvSpPr>
                <a:spLocks/>
              </p:cNvSpPr>
              <p:nvPr/>
            </p:nvSpPr>
            <p:spPr bwMode="auto">
              <a:xfrm>
                <a:off x="3159" y="3021"/>
                <a:ext cx="154" cy="265"/>
              </a:xfrm>
              <a:custGeom>
                <a:avLst/>
                <a:gdLst>
                  <a:gd name="T0" fmla="*/ 37 w 141"/>
                  <a:gd name="T1" fmla="*/ 245 h 245"/>
                  <a:gd name="T2" fmla="*/ 37 w 141"/>
                  <a:gd name="T3" fmla="*/ 232 h 245"/>
                  <a:gd name="T4" fmla="*/ 73 w 141"/>
                  <a:gd name="T5" fmla="*/ 215 h 245"/>
                  <a:gd name="T6" fmla="*/ 79 w 141"/>
                  <a:gd name="T7" fmla="*/ 210 h 245"/>
                  <a:gd name="T8" fmla="*/ 79 w 141"/>
                  <a:gd name="T9" fmla="*/ 188 h 245"/>
                  <a:gd name="T10" fmla="*/ 57 w 141"/>
                  <a:gd name="T11" fmla="*/ 149 h 245"/>
                  <a:gd name="T12" fmla="*/ 141 w 141"/>
                  <a:gd name="T13" fmla="*/ 75 h 245"/>
                  <a:gd name="T14" fmla="*/ 134 w 141"/>
                  <a:gd name="T15" fmla="*/ 0 h 245"/>
                  <a:gd name="T16" fmla="*/ 121 w 141"/>
                  <a:gd name="T17" fmla="*/ 13 h 245"/>
                  <a:gd name="T18" fmla="*/ 73 w 141"/>
                  <a:gd name="T19" fmla="*/ 13 h 245"/>
                  <a:gd name="T20" fmla="*/ 57 w 141"/>
                  <a:gd name="T21" fmla="*/ 30 h 245"/>
                  <a:gd name="T22" fmla="*/ 73 w 141"/>
                  <a:gd name="T23" fmla="*/ 45 h 245"/>
                  <a:gd name="T24" fmla="*/ 79 w 141"/>
                  <a:gd name="T25" fmla="*/ 67 h 245"/>
                  <a:gd name="T26" fmla="*/ 79 w 141"/>
                  <a:gd name="T27" fmla="*/ 82 h 245"/>
                  <a:gd name="T28" fmla="*/ 73 w 141"/>
                  <a:gd name="T29" fmla="*/ 95 h 245"/>
                  <a:gd name="T30" fmla="*/ 57 w 141"/>
                  <a:gd name="T31" fmla="*/ 82 h 245"/>
                  <a:gd name="T32" fmla="*/ 57 w 141"/>
                  <a:gd name="T33" fmla="*/ 67 h 245"/>
                  <a:gd name="T34" fmla="*/ 49 w 141"/>
                  <a:gd name="T35" fmla="*/ 67 h 245"/>
                  <a:gd name="T36" fmla="*/ 44 w 141"/>
                  <a:gd name="T37" fmla="*/ 50 h 245"/>
                  <a:gd name="T38" fmla="*/ 0 w 141"/>
                  <a:gd name="T39" fmla="*/ 75 h 245"/>
                  <a:gd name="T40" fmla="*/ 0 w 141"/>
                  <a:gd name="T41" fmla="*/ 82 h 245"/>
                  <a:gd name="T42" fmla="*/ 16 w 141"/>
                  <a:gd name="T43" fmla="*/ 82 h 245"/>
                  <a:gd name="T44" fmla="*/ 37 w 141"/>
                  <a:gd name="T45" fmla="*/ 90 h 245"/>
                  <a:gd name="T46" fmla="*/ 44 w 141"/>
                  <a:gd name="T47" fmla="*/ 112 h 245"/>
                  <a:gd name="T48" fmla="*/ 37 w 141"/>
                  <a:gd name="T49" fmla="*/ 149 h 245"/>
                  <a:gd name="T50" fmla="*/ 16 w 141"/>
                  <a:gd name="T51" fmla="*/ 188 h 245"/>
                  <a:gd name="T52" fmla="*/ 24 w 141"/>
                  <a:gd name="T53" fmla="*/ 245 h 245"/>
                  <a:gd name="T54" fmla="*/ 37 w 141"/>
                  <a:gd name="T55" fmla="*/ 245 h 245"/>
                  <a:gd name="T56" fmla="*/ 37 w 141"/>
                  <a:gd name="T5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245">
                    <a:moveTo>
                      <a:pt x="37" y="245"/>
                    </a:moveTo>
                    <a:lnTo>
                      <a:pt x="37" y="232"/>
                    </a:lnTo>
                    <a:lnTo>
                      <a:pt x="73" y="215"/>
                    </a:lnTo>
                    <a:lnTo>
                      <a:pt x="79" y="210"/>
                    </a:lnTo>
                    <a:lnTo>
                      <a:pt x="79" y="188"/>
                    </a:lnTo>
                    <a:lnTo>
                      <a:pt x="57" y="149"/>
                    </a:lnTo>
                    <a:lnTo>
                      <a:pt x="141" y="75"/>
                    </a:lnTo>
                    <a:lnTo>
                      <a:pt x="134" y="0"/>
                    </a:lnTo>
                    <a:lnTo>
                      <a:pt x="121" y="13"/>
                    </a:lnTo>
                    <a:lnTo>
                      <a:pt x="73" y="13"/>
                    </a:lnTo>
                    <a:lnTo>
                      <a:pt x="57" y="30"/>
                    </a:lnTo>
                    <a:lnTo>
                      <a:pt x="73" y="45"/>
                    </a:lnTo>
                    <a:lnTo>
                      <a:pt x="79" y="67"/>
                    </a:lnTo>
                    <a:lnTo>
                      <a:pt x="79" y="82"/>
                    </a:lnTo>
                    <a:lnTo>
                      <a:pt x="73" y="95"/>
                    </a:lnTo>
                    <a:lnTo>
                      <a:pt x="57" y="82"/>
                    </a:lnTo>
                    <a:lnTo>
                      <a:pt x="57" y="67"/>
                    </a:lnTo>
                    <a:lnTo>
                      <a:pt x="49" y="67"/>
                    </a:lnTo>
                    <a:lnTo>
                      <a:pt x="44" y="50"/>
                    </a:lnTo>
                    <a:lnTo>
                      <a:pt x="0" y="75"/>
                    </a:lnTo>
                    <a:lnTo>
                      <a:pt x="0" y="82"/>
                    </a:lnTo>
                    <a:lnTo>
                      <a:pt x="16" y="82"/>
                    </a:lnTo>
                    <a:lnTo>
                      <a:pt x="37" y="90"/>
                    </a:lnTo>
                    <a:lnTo>
                      <a:pt x="44" y="112"/>
                    </a:lnTo>
                    <a:lnTo>
                      <a:pt x="37" y="149"/>
                    </a:lnTo>
                    <a:lnTo>
                      <a:pt x="16" y="188"/>
                    </a:lnTo>
                    <a:lnTo>
                      <a:pt x="24" y="245"/>
                    </a:lnTo>
                    <a:lnTo>
                      <a:pt x="37" y="24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7" name="Freeform 91">
                <a:extLst>
                  <a:ext uri="{FF2B5EF4-FFF2-40B4-BE49-F238E27FC236}">
                    <a16:creationId xmlns:a16="http://schemas.microsoft.com/office/drawing/2014/main" id="{EC565046-7437-75C2-00F7-81EA09FB2A32}"/>
                  </a:ext>
                </a:extLst>
              </p:cNvPr>
              <p:cNvSpPr>
                <a:spLocks/>
              </p:cNvSpPr>
              <p:nvPr/>
            </p:nvSpPr>
            <p:spPr bwMode="auto">
              <a:xfrm>
                <a:off x="3356" y="3054"/>
                <a:ext cx="94" cy="218"/>
              </a:xfrm>
              <a:custGeom>
                <a:avLst/>
                <a:gdLst>
                  <a:gd name="T0" fmla="*/ 0 w 86"/>
                  <a:gd name="T1" fmla="*/ 144 h 202"/>
                  <a:gd name="T2" fmla="*/ 5 w 86"/>
                  <a:gd name="T3" fmla="*/ 180 h 202"/>
                  <a:gd name="T4" fmla="*/ 19 w 86"/>
                  <a:gd name="T5" fmla="*/ 202 h 202"/>
                  <a:gd name="T6" fmla="*/ 41 w 86"/>
                  <a:gd name="T7" fmla="*/ 202 h 202"/>
                  <a:gd name="T8" fmla="*/ 79 w 86"/>
                  <a:gd name="T9" fmla="*/ 47 h 202"/>
                  <a:gd name="T10" fmla="*/ 86 w 86"/>
                  <a:gd name="T11" fmla="*/ 54 h 202"/>
                  <a:gd name="T12" fmla="*/ 79 w 86"/>
                  <a:gd name="T13" fmla="*/ 10 h 202"/>
                  <a:gd name="T14" fmla="*/ 72 w 86"/>
                  <a:gd name="T15" fmla="*/ 0 h 202"/>
                  <a:gd name="T16" fmla="*/ 67 w 86"/>
                  <a:gd name="T17" fmla="*/ 17 h 202"/>
                  <a:gd name="T18" fmla="*/ 61 w 86"/>
                  <a:gd name="T19" fmla="*/ 17 h 202"/>
                  <a:gd name="T20" fmla="*/ 61 w 86"/>
                  <a:gd name="T21" fmla="*/ 40 h 202"/>
                  <a:gd name="T22" fmla="*/ 19 w 86"/>
                  <a:gd name="T23" fmla="*/ 62 h 202"/>
                  <a:gd name="T24" fmla="*/ 5 w 86"/>
                  <a:gd name="T25" fmla="*/ 84 h 202"/>
                  <a:gd name="T26" fmla="*/ 19 w 86"/>
                  <a:gd name="T27" fmla="*/ 121 h 202"/>
                  <a:gd name="T28" fmla="*/ 0 w 86"/>
                  <a:gd name="T29" fmla="*/ 144 h 202"/>
                  <a:gd name="T30" fmla="*/ 0 w 86"/>
                  <a:gd name="T31" fmla="*/ 144 h 202"/>
                  <a:gd name="T32" fmla="*/ 0 w 86"/>
                  <a:gd name="T33" fmla="*/ 14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02">
                    <a:moveTo>
                      <a:pt x="0" y="144"/>
                    </a:moveTo>
                    <a:lnTo>
                      <a:pt x="5" y="180"/>
                    </a:lnTo>
                    <a:lnTo>
                      <a:pt x="19" y="202"/>
                    </a:lnTo>
                    <a:lnTo>
                      <a:pt x="41" y="202"/>
                    </a:lnTo>
                    <a:lnTo>
                      <a:pt x="79" y="47"/>
                    </a:lnTo>
                    <a:lnTo>
                      <a:pt x="86" y="54"/>
                    </a:lnTo>
                    <a:lnTo>
                      <a:pt x="79" y="10"/>
                    </a:lnTo>
                    <a:lnTo>
                      <a:pt x="72" y="0"/>
                    </a:lnTo>
                    <a:lnTo>
                      <a:pt x="67" y="17"/>
                    </a:lnTo>
                    <a:lnTo>
                      <a:pt x="61" y="17"/>
                    </a:lnTo>
                    <a:lnTo>
                      <a:pt x="61" y="40"/>
                    </a:lnTo>
                    <a:lnTo>
                      <a:pt x="19" y="62"/>
                    </a:lnTo>
                    <a:lnTo>
                      <a:pt x="5" y="84"/>
                    </a:lnTo>
                    <a:lnTo>
                      <a:pt x="19" y="121"/>
                    </a:lnTo>
                    <a:lnTo>
                      <a:pt x="0" y="14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8" name="Freeform 92">
                <a:extLst>
                  <a:ext uri="{FF2B5EF4-FFF2-40B4-BE49-F238E27FC236}">
                    <a16:creationId xmlns:a16="http://schemas.microsoft.com/office/drawing/2014/main" id="{F61366F9-AD43-6BF4-56F5-C655987A5E44}"/>
                  </a:ext>
                </a:extLst>
              </p:cNvPr>
              <p:cNvSpPr>
                <a:spLocks/>
              </p:cNvSpPr>
              <p:nvPr/>
            </p:nvSpPr>
            <p:spPr bwMode="auto">
              <a:xfrm>
                <a:off x="3113" y="3321"/>
                <a:ext cx="41" cy="42"/>
              </a:xfrm>
              <a:custGeom>
                <a:avLst/>
                <a:gdLst>
                  <a:gd name="T0" fmla="*/ 38 w 38"/>
                  <a:gd name="T1" fmla="*/ 13 h 39"/>
                  <a:gd name="T2" fmla="*/ 22 w 38"/>
                  <a:gd name="T3" fmla="*/ 32 h 39"/>
                  <a:gd name="T4" fmla="*/ 8 w 38"/>
                  <a:gd name="T5" fmla="*/ 39 h 39"/>
                  <a:gd name="T6" fmla="*/ 0 w 38"/>
                  <a:gd name="T7" fmla="*/ 32 h 39"/>
                  <a:gd name="T8" fmla="*/ 15 w 38"/>
                  <a:gd name="T9" fmla="*/ 0 h 39"/>
                  <a:gd name="T10" fmla="*/ 22 w 38"/>
                  <a:gd name="T11" fmla="*/ 7 h 39"/>
                  <a:gd name="T12" fmla="*/ 38 w 38"/>
                  <a:gd name="T13" fmla="*/ 13 h 39"/>
                  <a:gd name="T14" fmla="*/ 38 w 38"/>
                  <a:gd name="T15" fmla="*/ 13 h 39"/>
                  <a:gd name="T16" fmla="*/ 38 w 38"/>
                  <a:gd name="T1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38" y="13"/>
                    </a:moveTo>
                    <a:lnTo>
                      <a:pt x="22" y="32"/>
                    </a:lnTo>
                    <a:lnTo>
                      <a:pt x="8" y="39"/>
                    </a:lnTo>
                    <a:lnTo>
                      <a:pt x="0" y="32"/>
                    </a:lnTo>
                    <a:lnTo>
                      <a:pt x="15" y="0"/>
                    </a:lnTo>
                    <a:lnTo>
                      <a:pt x="22" y="7"/>
                    </a:lnTo>
                    <a:lnTo>
                      <a:pt x="38"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9" name="Freeform 93">
                <a:extLst>
                  <a:ext uri="{FF2B5EF4-FFF2-40B4-BE49-F238E27FC236}">
                    <a16:creationId xmlns:a16="http://schemas.microsoft.com/office/drawing/2014/main" id="{94F1B861-28D8-916E-86DE-30B052B8EFC9}"/>
                  </a:ext>
                </a:extLst>
              </p:cNvPr>
              <p:cNvSpPr>
                <a:spLocks/>
              </p:cNvSpPr>
              <p:nvPr/>
            </p:nvSpPr>
            <p:spPr bwMode="auto">
              <a:xfrm>
                <a:off x="3199" y="3010"/>
                <a:ext cx="45" cy="113"/>
              </a:xfrm>
              <a:custGeom>
                <a:avLst/>
                <a:gdLst>
                  <a:gd name="T0" fmla="*/ 8 w 42"/>
                  <a:gd name="T1" fmla="*/ 60 h 104"/>
                  <a:gd name="T2" fmla="*/ 0 w 42"/>
                  <a:gd name="T3" fmla="*/ 53 h 104"/>
                  <a:gd name="T4" fmla="*/ 8 w 42"/>
                  <a:gd name="T5" fmla="*/ 36 h 104"/>
                  <a:gd name="T6" fmla="*/ 8 w 42"/>
                  <a:gd name="T7" fmla="*/ 23 h 104"/>
                  <a:gd name="T8" fmla="*/ 13 w 42"/>
                  <a:gd name="T9" fmla="*/ 16 h 104"/>
                  <a:gd name="T10" fmla="*/ 8 w 42"/>
                  <a:gd name="T11" fmla="*/ 0 h 104"/>
                  <a:gd name="T12" fmla="*/ 21 w 42"/>
                  <a:gd name="T13" fmla="*/ 0 h 104"/>
                  <a:gd name="T14" fmla="*/ 35 w 42"/>
                  <a:gd name="T15" fmla="*/ 23 h 104"/>
                  <a:gd name="T16" fmla="*/ 21 w 42"/>
                  <a:gd name="T17" fmla="*/ 36 h 104"/>
                  <a:gd name="T18" fmla="*/ 35 w 42"/>
                  <a:gd name="T19" fmla="*/ 53 h 104"/>
                  <a:gd name="T20" fmla="*/ 42 w 42"/>
                  <a:gd name="T21" fmla="*/ 75 h 104"/>
                  <a:gd name="T22" fmla="*/ 42 w 42"/>
                  <a:gd name="T23" fmla="*/ 90 h 104"/>
                  <a:gd name="T24" fmla="*/ 35 w 42"/>
                  <a:gd name="T25" fmla="*/ 104 h 104"/>
                  <a:gd name="T26" fmla="*/ 21 w 42"/>
                  <a:gd name="T27" fmla="*/ 90 h 104"/>
                  <a:gd name="T28" fmla="*/ 21 w 42"/>
                  <a:gd name="T29" fmla="*/ 75 h 104"/>
                  <a:gd name="T30" fmla="*/ 13 w 42"/>
                  <a:gd name="T31" fmla="*/ 75 h 104"/>
                  <a:gd name="T32" fmla="*/ 8 w 42"/>
                  <a:gd name="T33" fmla="*/ 60 h 104"/>
                  <a:gd name="T34" fmla="*/ 8 w 42"/>
                  <a:gd name="T35" fmla="*/ 60 h 104"/>
                  <a:gd name="T36" fmla="*/ 8 w 42"/>
                  <a:gd name="T37"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104">
                    <a:moveTo>
                      <a:pt x="8" y="60"/>
                    </a:moveTo>
                    <a:lnTo>
                      <a:pt x="0" y="53"/>
                    </a:lnTo>
                    <a:lnTo>
                      <a:pt x="8" y="36"/>
                    </a:lnTo>
                    <a:lnTo>
                      <a:pt x="8" y="23"/>
                    </a:lnTo>
                    <a:lnTo>
                      <a:pt x="13" y="16"/>
                    </a:lnTo>
                    <a:lnTo>
                      <a:pt x="8" y="0"/>
                    </a:lnTo>
                    <a:lnTo>
                      <a:pt x="21" y="0"/>
                    </a:lnTo>
                    <a:lnTo>
                      <a:pt x="35" y="23"/>
                    </a:lnTo>
                    <a:lnTo>
                      <a:pt x="21" y="36"/>
                    </a:lnTo>
                    <a:lnTo>
                      <a:pt x="35" y="53"/>
                    </a:lnTo>
                    <a:lnTo>
                      <a:pt x="42" y="75"/>
                    </a:lnTo>
                    <a:lnTo>
                      <a:pt x="42" y="90"/>
                    </a:lnTo>
                    <a:lnTo>
                      <a:pt x="35" y="104"/>
                    </a:lnTo>
                    <a:lnTo>
                      <a:pt x="21" y="90"/>
                    </a:lnTo>
                    <a:lnTo>
                      <a:pt x="21" y="75"/>
                    </a:lnTo>
                    <a:lnTo>
                      <a:pt x="13" y="75"/>
                    </a:lnTo>
                    <a:lnTo>
                      <a:pt x="8" y="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0" name="Freeform 94">
                <a:extLst>
                  <a:ext uri="{FF2B5EF4-FFF2-40B4-BE49-F238E27FC236}">
                    <a16:creationId xmlns:a16="http://schemas.microsoft.com/office/drawing/2014/main" id="{DE39E867-343A-FE49-AB62-E79967685FC1}"/>
                  </a:ext>
                </a:extLst>
              </p:cNvPr>
              <p:cNvSpPr>
                <a:spLocks/>
              </p:cNvSpPr>
              <p:nvPr/>
            </p:nvSpPr>
            <p:spPr bwMode="auto">
              <a:xfrm>
                <a:off x="2825" y="2231"/>
                <a:ext cx="54" cy="124"/>
              </a:xfrm>
              <a:custGeom>
                <a:avLst/>
                <a:gdLst>
                  <a:gd name="T0" fmla="*/ 50 w 50"/>
                  <a:gd name="T1" fmla="*/ 71 h 114"/>
                  <a:gd name="T2" fmla="*/ 50 w 50"/>
                  <a:gd name="T3" fmla="*/ 79 h 114"/>
                  <a:gd name="T4" fmla="*/ 39 w 50"/>
                  <a:gd name="T5" fmla="*/ 101 h 114"/>
                  <a:gd name="T6" fmla="*/ 39 w 50"/>
                  <a:gd name="T7" fmla="*/ 109 h 114"/>
                  <a:gd name="T8" fmla="*/ 30 w 50"/>
                  <a:gd name="T9" fmla="*/ 114 h 114"/>
                  <a:gd name="T10" fmla="*/ 30 w 50"/>
                  <a:gd name="T11" fmla="*/ 87 h 114"/>
                  <a:gd name="T12" fmla="*/ 9 w 50"/>
                  <a:gd name="T13" fmla="*/ 79 h 114"/>
                  <a:gd name="T14" fmla="*/ 0 w 50"/>
                  <a:gd name="T15" fmla="*/ 64 h 114"/>
                  <a:gd name="T16" fmla="*/ 15 w 50"/>
                  <a:gd name="T17" fmla="*/ 42 h 114"/>
                  <a:gd name="T18" fmla="*/ 9 w 50"/>
                  <a:gd name="T19" fmla="*/ 8 h 114"/>
                  <a:gd name="T20" fmla="*/ 15 w 50"/>
                  <a:gd name="T21" fmla="*/ 0 h 114"/>
                  <a:gd name="T22" fmla="*/ 39 w 50"/>
                  <a:gd name="T23" fmla="*/ 0 h 114"/>
                  <a:gd name="T24" fmla="*/ 44 w 50"/>
                  <a:gd name="T25" fmla="*/ 8 h 114"/>
                  <a:gd name="T26" fmla="*/ 50 w 50"/>
                  <a:gd name="T27" fmla="*/ 0 h 114"/>
                  <a:gd name="T28" fmla="*/ 44 w 50"/>
                  <a:gd name="T29" fmla="*/ 15 h 114"/>
                  <a:gd name="T30" fmla="*/ 50 w 50"/>
                  <a:gd name="T31" fmla="*/ 34 h 114"/>
                  <a:gd name="T32" fmla="*/ 39 w 50"/>
                  <a:gd name="T33" fmla="*/ 51 h 114"/>
                  <a:gd name="T34" fmla="*/ 39 w 50"/>
                  <a:gd name="T35" fmla="*/ 64 h 114"/>
                  <a:gd name="T36" fmla="*/ 50 w 50"/>
                  <a:gd name="T37" fmla="*/ 64 h 114"/>
                  <a:gd name="T38" fmla="*/ 50 w 50"/>
                  <a:gd name="T39" fmla="*/ 71 h 114"/>
                  <a:gd name="T40" fmla="*/ 50 w 50"/>
                  <a:gd name="T41" fmla="*/ 71 h 114"/>
                  <a:gd name="T42" fmla="*/ 50 w 50"/>
                  <a:gd name="T43" fmla="*/ 7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14">
                    <a:moveTo>
                      <a:pt x="50" y="71"/>
                    </a:moveTo>
                    <a:lnTo>
                      <a:pt x="50" y="79"/>
                    </a:lnTo>
                    <a:lnTo>
                      <a:pt x="39" y="101"/>
                    </a:lnTo>
                    <a:lnTo>
                      <a:pt x="39" y="109"/>
                    </a:lnTo>
                    <a:lnTo>
                      <a:pt x="30" y="114"/>
                    </a:lnTo>
                    <a:lnTo>
                      <a:pt x="30" y="87"/>
                    </a:lnTo>
                    <a:lnTo>
                      <a:pt x="9" y="79"/>
                    </a:lnTo>
                    <a:lnTo>
                      <a:pt x="0" y="64"/>
                    </a:lnTo>
                    <a:lnTo>
                      <a:pt x="15" y="42"/>
                    </a:lnTo>
                    <a:lnTo>
                      <a:pt x="9" y="8"/>
                    </a:lnTo>
                    <a:lnTo>
                      <a:pt x="15" y="0"/>
                    </a:lnTo>
                    <a:lnTo>
                      <a:pt x="39" y="0"/>
                    </a:lnTo>
                    <a:lnTo>
                      <a:pt x="44" y="8"/>
                    </a:lnTo>
                    <a:lnTo>
                      <a:pt x="50" y="0"/>
                    </a:lnTo>
                    <a:lnTo>
                      <a:pt x="44" y="15"/>
                    </a:lnTo>
                    <a:lnTo>
                      <a:pt x="50" y="34"/>
                    </a:lnTo>
                    <a:lnTo>
                      <a:pt x="39" y="51"/>
                    </a:lnTo>
                    <a:lnTo>
                      <a:pt x="39" y="64"/>
                    </a:lnTo>
                    <a:lnTo>
                      <a:pt x="50" y="64"/>
                    </a:lnTo>
                    <a:lnTo>
                      <a:pt x="50" y="7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1" name="Freeform 95">
                <a:extLst>
                  <a:ext uri="{FF2B5EF4-FFF2-40B4-BE49-F238E27FC236}">
                    <a16:creationId xmlns:a16="http://schemas.microsoft.com/office/drawing/2014/main" id="{51383AA1-8093-91E5-09E8-FA5F7DC2EAAC}"/>
                  </a:ext>
                </a:extLst>
              </p:cNvPr>
              <p:cNvSpPr>
                <a:spLocks/>
              </p:cNvSpPr>
              <p:nvPr/>
            </p:nvSpPr>
            <p:spPr bwMode="auto">
              <a:xfrm>
                <a:off x="2929" y="2679"/>
                <a:ext cx="191" cy="129"/>
              </a:xfrm>
              <a:custGeom>
                <a:avLst/>
                <a:gdLst>
                  <a:gd name="T0" fmla="*/ 114 w 176"/>
                  <a:gd name="T1" fmla="*/ 0 h 119"/>
                  <a:gd name="T2" fmla="*/ 125 w 176"/>
                  <a:gd name="T3" fmla="*/ 21 h 119"/>
                  <a:gd name="T4" fmla="*/ 125 w 176"/>
                  <a:gd name="T5" fmla="*/ 37 h 119"/>
                  <a:gd name="T6" fmla="*/ 139 w 176"/>
                  <a:gd name="T7" fmla="*/ 45 h 119"/>
                  <a:gd name="T8" fmla="*/ 176 w 176"/>
                  <a:gd name="T9" fmla="*/ 89 h 119"/>
                  <a:gd name="T10" fmla="*/ 119 w 176"/>
                  <a:gd name="T11" fmla="*/ 89 h 119"/>
                  <a:gd name="T12" fmla="*/ 114 w 176"/>
                  <a:gd name="T13" fmla="*/ 105 h 119"/>
                  <a:gd name="T14" fmla="*/ 85 w 176"/>
                  <a:gd name="T15" fmla="*/ 105 h 119"/>
                  <a:gd name="T16" fmla="*/ 77 w 176"/>
                  <a:gd name="T17" fmla="*/ 89 h 119"/>
                  <a:gd name="T18" fmla="*/ 70 w 176"/>
                  <a:gd name="T19" fmla="*/ 89 h 119"/>
                  <a:gd name="T20" fmla="*/ 57 w 176"/>
                  <a:gd name="T21" fmla="*/ 112 h 119"/>
                  <a:gd name="T22" fmla="*/ 37 w 176"/>
                  <a:gd name="T23" fmla="*/ 119 h 119"/>
                  <a:gd name="T24" fmla="*/ 30 w 176"/>
                  <a:gd name="T25" fmla="*/ 119 h 119"/>
                  <a:gd name="T26" fmla="*/ 8 w 176"/>
                  <a:gd name="T27" fmla="*/ 89 h 119"/>
                  <a:gd name="T28" fmla="*/ 0 w 176"/>
                  <a:gd name="T29" fmla="*/ 84 h 119"/>
                  <a:gd name="T30" fmla="*/ 21 w 176"/>
                  <a:gd name="T31" fmla="*/ 60 h 119"/>
                  <a:gd name="T32" fmla="*/ 70 w 176"/>
                  <a:gd name="T33" fmla="*/ 37 h 119"/>
                  <a:gd name="T34" fmla="*/ 57 w 176"/>
                  <a:gd name="T35" fmla="*/ 37 h 119"/>
                  <a:gd name="T36" fmla="*/ 85 w 176"/>
                  <a:gd name="T37" fmla="*/ 30 h 119"/>
                  <a:gd name="T38" fmla="*/ 114 w 176"/>
                  <a:gd name="T39" fmla="*/ 0 h 119"/>
                  <a:gd name="T40" fmla="*/ 114 w 176"/>
                  <a:gd name="T41" fmla="*/ 0 h 119"/>
                  <a:gd name="T42" fmla="*/ 114 w 176"/>
                  <a:gd name="T4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19">
                    <a:moveTo>
                      <a:pt x="114" y="0"/>
                    </a:moveTo>
                    <a:lnTo>
                      <a:pt x="125" y="21"/>
                    </a:lnTo>
                    <a:lnTo>
                      <a:pt x="125" y="37"/>
                    </a:lnTo>
                    <a:lnTo>
                      <a:pt x="139" y="45"/>
                    </a:lnTo>
                    <a:lnTo>
                      <a:pt x="176" y="89"/>
                    </a:lnTo>
                    <a:lnTo>
                      <a:pt x="119" y="89"/>
                    </a:lnTo>
                    <a:lnTo>
                      <a:pt x="114" y="105"/>
                    </a:lnTo>
                    <a:lnTo>
                      <a:pt x="85" y="105"/>
                    </a:lnTo>
                    <a:lnTo>
                      <a:pt x="77" y="89"/>
                    </a:lnTo>
                    <a:lnTo>
                      <a:pt x="70" y="89"/>
                    </a:lnTo>
                    <a:lnTo>
                      <a:pt x="57" y="112"/>
                    </a:lnTo>
                    <a:lnTo>
                      <a:pt x="37" y="119"/>
                    </a:lnTo>
                    <a:lnTo>
                      <a:pt x="30" y="119"/>
                    </a:lnTo>
                    <a:lnTo>
                      <a:pt x="8" y="89"/>
                    </a:lnTo>
                    <a:lnTo>
                      <a:pt x="0" y="84"/>
                    </a:lnTo>
                    <a:lnTo>
                      <a:pt x="21" y="60"/>
                    </a:lnTo>
                    <a:lnTo>
                      <a:pt x="70" y="37"/>
                    </a:lnTo>
                    <a:lnTo>
                      <a:pt x="57" y="37"/>
                    </a:lnTo>
                    <a:lnTo>
                      <a:pt x="85" y="30"/>
                    </a:lnTo>
                    <a:lnTo>
                      <a:pt x="11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2" name="Freeform 96">
                <a:extLst>
                  <a:ext uri="{FF2B5EF4-FFF2-40B4-BE49-F238E27FC236}">
                    <a16:creationId xmlns:a16="http://schemas.microsoft.com/office/drawing/2014/main" id="{33A8F0AF-82BD-440A-618A-910F1B3C9EF4}"/>
                  </a:ext>
                </a:extLst>
              </p:cNvPr>
              <p:cNvSpPr>
                <a:spLocks/>
              </p:cNvSpPr>
              <p:nvPr/>
            </p:nvSpPr>
            <p:spPr bwMode="auto">
              <a:xfrm>
                <a:off x="3138" y="2872"/>
                <a:ext cx="31" cy="29"/>
              </a:xfrm>
              <a:custGeom>
                <a:avLst/>
                <a:gdLst>
                  <a:gd name="T0" fmla="*/ 29 w 29"/>
                  <a:gd name="T1" fmla="*/ 27 h 27"/>
                  <a:gd name="T2" fmla="*/ 0 w 29"/>
                  <a:gd name="T3" fmla="*/ 27 h 27"/>
                  <a:gd name="T4" fmla="*/ 29 w 29"/>
                  <a:gd name="T5" fmla="*/ 0 h 27"/>
                  <a:gd name="T6" fmla="*/ 29 w 29"/>
                  <a:gd name="T7" fmla="*/ 27 h 27"/>
                  <a:gd name="T8" fmla="*/ 29 w 29"/>
                  <a:gd name="T9" fmla="*/ 27 h 27"/>
                  <a:gd name="T10" fmla="*/ 29 w 29"/>
                  <a:gd name="T11" fmla="*/ 27 h 27"/>
                </a:gdLst>
                <a:ahLst/>
                <a:cxnLst>
                  <a:cxn ang="0">
                    <a:pos x="T0" y="T1"/>
                  </a:cxn>
                  <a:cxn ang="0">
                    <a:pos x="T2" y="T3"/>
                  </a:cxn>
                  <a:cxn ang="0">
                    <a:pos x="T4" y="T5"/>
                  </a:cxn>
                  <a:cxn ang="0">
                    <a:pos x="T6" y="T7"/>
                  </a:cxn>
                  <a:cxn ang="0">
                    <a:pos x="T8" y="T9"/>
                  </a:cxn>
                  <a:cxn ang="0">
                    <a:pos x="T10" y="T11"/>
                  </a:cxn>
                </a:cxnLst>
                <a:rect l="0" t="0" r="r" b="b"/>
                <a:pathLst>
                  <a:path w="29" h="27">
                    <a:moveTo>
                      <a:pt x="29" y="27"/>
                    </a:moveTo>
                    <a:lnTo>
                      <a:pt x="0" y="27"/>
                    </a:lnTo>
                    <a:lnTo>
                      <a:pt x="29" y="0"/>
                    </a:lnTo>
                    <a:lnTo>
                      <a:pt x="29" y="2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3" name="Freeform 97">
                <a:extLst>
                  <a:ext uri="{FF2B5EF4-FFF2-40B4-BE49-F238E27FC236}">
                    <a16:creationId xmlns:a16="http://schemas.microsoft.com/office/drawing/2014/main" id="{D58BCE03-1D60-AFEE-0033-D9B8CFCDFD1E}"/>
                  </a:ext>
                </a:extLst>
              </p:cNvPr>
              <p:cNvSpPr>
                <a:spLocks/>
              </p:cNvSpPr>
              <p:nvPr/>
            </p:nvSpPr>
            <p:spPr bwMode="auto">
              <a:xfrm>
                <a:off x="4151" y="2530"/>
                <a:ext cx="113" cy="238"/>
              </a:xfrm>
              <a:custGeom>
                <a:avLst/>
                <a:gdLst>
                  <a:gd name="T0" fmla="*/ 35 w 104"/>
                  <a:gd name="T1" fmla="*/ 0 h 220"/>
                  <a:gd name="T2" fmla="*/ 0 w 104"/>
                  <a:gd name="T3" fmla="*/ 15 h 220"/>
                  <a:gd name="T4" fmla="*/ 0 w 104"/>
                  <a:gd name="T5" fmla="*/ 35 h 220"/>
                  <a:gd name="T6" fmla="*/ 13 w 104"/>
                  <a:gd name="T7" fmla="*/ 60 h 220"/>
                  <a:gd name="T8" fmla="*/ 13 w 104"/>
                  <a:gd name="T9" fmla="*/ 82 h 220"/>
                  <a:gd name="T10" fmla="*/ 22 w 104"/>
                  <a:gd name="T11" fmla="*/ 99 h 220"/>
                  <a:gd name="T12" fmla="*/ 28 w 104"/>
                  <a:gd name="T13" fmla="*/ 128 h 220"/>
                  <a:gd name="T14" fmla="*/ 13 w 104"/>
                  <a:gd name="T15" fmla="*/ 164 h 220"/>
                  <a:gd name="T16" fmla="*/ 13 w 104"/>
                  <a:gd name="T17" fmla="*/ 180 h 220"/>
                  <a:gd name="T18" fmla="*/ 35 w 104"/>
                  <a:gd name="T19" fmla="*/ 212 h 220"/>
                  <a:gd name="T20" fmla="*/ 35 w 104"/>
                  <a:gd name="T21" fmla="*/ 201 h 220"/>
                  <a:gd name="T22" fmla="*/ 42 w 104"/>
                  <a:gd name="T23" fmla="*/ 212 h 220"/>
                  <a:gd name="T24" fmla="*/ 57 w 104"/>
                  <a:gd name="T25" fmla="*/ 220 h 220"/>
                  <a:gd name="T26" fmla="*/ 62 w 104"/>
                  <a:gd name="T27" fmla="*/ 212 h 220"/>
                  <a:gd name="T28" fmla="*/ 57 w 104"/>
                  <a:gd name="T29" fmla="*/ 201 h 220"/>
                  <a:gd name="T30" fmla="*/ 35 w 104"/>
                  <a:gd name="T31" fmla="*/ 201 h 220"/>
                  <a:gd name="T32" fmla="*/ 28 w 104"/>
                  <a:gd name="T33" fmla="*/ 164 h 220"/>
                  <a:gd name="T34" fmla="*/ 22 w 104"/>
                  <a:gd name="T35" fmla="*/ 164 h 220"/>
                  <a:gd name="T36" fmla="*/ 22 w 104"/>
                  <a:gd name="T37" fmla="*/ 156 h 220"/>
                  <a:gd name="T38" fmla="*/ 28 w 104"/>
                  <a:gd name="T39" fmla="*/ 128 h 220"/>
                  <a:gd name="T40" fmla="*/ 28 w 104"/>
                  <a:gd name="T41" fmla="*/ 104 h 220"/>
                  <a:gd name="T42" fmla="*/ 42 w 104"/>
                  <a:gd name="T43" fmla="*/ 104 h 220"/>
                  <a:gd name="T44" fmla="*/ 42 w 104"/>
                  <a:gd name="T45" fmla="*/ 119 h 220"/>
                  <a:gd name="T46" fmla="*/ 57 w 104"/>
                  <a:gd name="T47" fmla="*/ 119 h 220"/>
                  <a:gd name="T48" fmla="*/ 70 w 104"/>
                  <a:gd name="T49" fmla="*/ 136 h 220"/>
                  <a:gd name="T50" fmla="*/ 70 w 104"/>
                  <a:gd name="T51" fmla="*/ 128 h 220"/>
                  <a:gd name="T52" fmla="*/ 62 w 104"/>
                  <a:gd name="T53" fmla="*/ 104 h 220"/>
                  <a:gd name="T54" fmla="*/ 70 w 104"/>
                  <a:gd name="T55" fmla="*/ 87 h 220"/>
                  <a:gd name="T56" fmla="*/ 104 w 104"/>
                  <a:gd name="T57" fmla="*/ 87 h 220"/>
                  <a:gd name="T58" fmla="*/ 104 w 104"/>
                  <a:gd name="T59" fmla="*/ 74 h 220"/>
                  <a:gd name="T60" fmla="*/ 79 w 104"/>
                  <a:gd name="T61" fmla="*/ 32 h 220"/>
                  <a:gd name="T62" fmla="*/ 42 w 104"/>
                  <a:gd name="T63" fmla="*/ 45 h 220"/>
                  <a:gd name="T64" fmla="*/ 42 w 104"/>
                  <a:gd name="T65" fmla="*/ 15 h 220"/>
                  <a:gd name="T66" fmla="*/ 35 w 104"/>
                  <a:gd name="T67" fmla="*/ 10 h 220"/>
                  <a:gd name="T68" fmla="*/ 35 w 104"/>
                  <a:gd name="T69" fmla="*/ 0 h 220"/>
                  <a:gd name="T70" fmla="*/ 35 w 104"/>
                  <a:gd name="T71" fmla="*/ 0 h 220"/>
                  <a:gd name="T72" fmla="*/ 35 w 104"/>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220">
                    <a:moveTo>
                      <a:pt x="35" y="0"/>
                    </a:moveTo>
                    <a:lnTo>
                      <a:pt x="0" y="15"/>
                    </a:lnTo>
                    <a:lnTo>
                      <a:pt x="0" y="35"/>
                    </a:lnTo>
                    <a:lnTo>
                      <a:pt x="13" y="60"/>
                    </a:lnTo>
                    <a:lnTo>
                      <a:pt x="13" y="82"/>
                    </a:lnTo>
                    <a:lnTo>
                      <a:pt x="22" y="99"/>
                    </a:lnTo>
                    <a:lnTo>
                      <a:pt x="28" y="128"/>
                    </a:lnTo>
                    <a:lnTo>
                      <a:pt x="13" y="164"/>
                    </a:lnTo>
                    <a:lnTo>
                      <a:pt x="13" y="180"/>
                    </a:lnTo>
                    <a:lnTo>
                      <a:pt x="35" y="212"/>
                    </a:lnTo>
                    <a:lnTo>
                      <a:pt x="35" y="201"/>
                    </a:lnTo>
                    <a:lnTo>
                      <a:pt x="42" y="212"/>
                    </a:lnTo>
                    <a:lnTo>
                      <a:pt x="57" y="220"/>
                    </a:lnTo>
                    <a:lnTo>
                      <a:pt x="62" y="212"/>
                    </a:lnTo>
                    <a:lnTo>
                      <a:pt x="57" y="201"/>
                    </a:lnTo>
                    <a:lnTo>
                      <a:pt x="35" y="201"/>
                    </a:lnTo>
                    <a:lnTo>
                      <a:pt x="28" y="164"/>
                    </a:lnTo>
                    <a:lnTo>
                      <a:pt x="22" y="164"/>
                    </a:lnTo>
                    <a:lnTo>
                      <a:pt x="22" y="156"/>
                    </a:lnTo>
                    <a:lnTo>
                      <a:pt x="28" y="128"/>
                    </a:lnTo>
                    <a:lnTo>
                      <a:pt x="28" y="104"/>
                    </a:lnTo>
                    <a:lnTo>
                      <a:pt x="42" y="104"/>
                    </a:lnTo>
                    <a:lnTo>
                      <a:pt x="42" y="119"/>
                    </a:lnTo>
                    <a:lnTo>
                      <a:pt x="57" y="119"/>
                    </a:lnTo>
                    <a:lnTo>
                      <a:pt x="70" y="136"/>
                    </a:lnTo>
                    <a:lnTo>
                      <a:pt x="70" y="128"/>
                    </a:lnTo>
                    <a:lnTo>
                      <a:pt x="62" y="104"/>
                    </a:lnTo>
                    <a:lnTo>
                      <a:pt x="70" y="87"/>
                    </a:lnTo>
                    <a:lnTo>
                      <a:pt x="104" y="87"/>
                    </a:lnTo>
                    <a:lnTo>
                      <a:pt x="104" y="74"/>
                    </a:lnTo>
                    <a:lnTo>
                      <a:pt x="79" y="32"/>
                    </a:lnTo>
                    <a:lnTo>
                      <a:pt x="42" y="45"/>
                    </a:lnTo>
                    <a:lnTo>
                      <a:pt x="42" y="15"/>
                    </a:lnTo>
                    <a:lnTo>
                      <a:pt x="35" y="10"/>
                    </a:lnTo>
                    <a:lnTo>
                      <a:pt x="35"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4" name="Freeform 98">
                <a:extLst>
                  <a:ext uri="{FF2B5EF4-FFF2-40B4-BE49-F238E27FC236}">
                    <a16:creationId xmlns:a16="http://schemas.microsoft.com/office/drawing/2014/main" id="{1D3F01CB-378A-4670-05EC-16C93C780992}"/>
                  </a:ext>
                </a:extLst>
              </p:cNvPr>
              <p:cNvSpPr>
                <a:spLocks/>
              </p:cNvSpPr>
              <p:nvPr/>
            </p:nvSpPr>
            <p:spPr bwMode="auto">
              <a:xfrm>
                <a:off x="4218" y="2488"/>
                <a:ext cx="100" cy="229"/>
              </a:xfrm>
              <a:custGeom>
                <a:avLst/>
                <a:gdLst>
                  <a:gd name="T0" fmla="*/ 0 w 92"/>
                  <a:gd name="T1" fmla="*/ 8 h 212"/>
                  <a:gd name="T2" fmla="*/ 0 w 92"/>
                  <a:gd name="T3" fmla="*/ 0 h 212"/>
                  <a:gd name="T4" fmla="*/ 8 w 92"/>
                  <a:gd name="T5" fmla="*/ 8 h 212"/>
                  <a:gd name="T6" fmla="*/ 57 w 92"/>
                  <a:gd name="T7" fmla="*/ 0 h 212"/>
                  <a:gd name="T8" fmla="*/ 57 w 92"/>
                  <a:gd name="T9" fmla="*/ 17 h 212"/>
                  <a:gd name="T10" fmla="*/ 79 w 92"/>
                  <a:gd name="T11" fmla="*/ 17 h 212"/>
                  <a:gd name="T12" fmla="*/ 57 w 92"/>
                  <a:gd name="T13" fmla="*/ 22 h 212"/>
                  <a:gd name="T14" fmla="*/ 50 w 92"/>
                  <a:gd name="T15" fmla="*/ 45 h 212"/>
                  <a:gd name="T16" fmla="*/ 42 w 92"/>
                  <a:gd name="T17" fmla="*/ 54 h 212"/>
                  <a:gd name="T18" fmla="*/ 92 w 92"/>
                  <a:gd name="T19" fmla="*/ 136 h 212"/>
                  <a:gd name="T20" fmla="*/ 85 w 92"/>
                  <a:gd name="T21" fmla="*/ 175 h 212"/>
                  <a:gd name="T22" fmla="*/ 62 w 92"/>
                  <a:gd name="T23" fmla="*/ 187 h 212"/>
                  <a:gd name="T24" fmla="*/ 57 w 92"/>
                  <a:gd name="T25" fmla="*/ 187 h 212"/>
                  <a:gd name="T26" fmla="*/ 50 w 92"/>
                  <a:gd name="T27" fmla="*/ 205 h 212"/>
                  <a:gd name="T28" fmla="*/ 35 w 92"/>
                  <a:gd name="T29" fmla="*/ 212 h 212"/>
                  <a:gd name="T30" fmla="*/ 35 w 92"/>
                  <a:gd name="T31" fmla="*/ 197 h 212"/>
                  <a:gd name="T32" fmla="*/ 23 w 92"/>
                  <a:gd name="T33" fmla="*/ 187 h 212"/>
                  <a:gd name="T34" fmla="*/ 62 w 92"/>
                  <a:gd name="T35" fmla="*/ 158 h 212"/>
                  <a:gd name="T36" fmla="*/ 62 w 92"/>
                  <a:gd name="T37" fmla="*/ 113 h 212"/>
                  <a:gd name="T38" fmla="*/ 50 w 92"/>
                  <a:gd name="T39" fmla="*/ 91 h 212"/>
                  <a:gd name="T40" fmla="*/ 50 w 92"/>
                  <a:gd name="T41" fmla="*/ 82 h 212"/>
                  <a:gd name="T42" fmla="*/ 13 w 92"/>
                  <a:gd name="T43" fmla="*/ 54 h 212"/>
                  <a:gd name="T44" fmla="*/ 35 w 92"/>
                  <a:gd name="T45" fmla="*/ 45 h 212"/>
                  <a:gd name="T46" fmla="*/ 23 w 92"/>
                  <a:gd name="T47" fmla="*/ 39 h 212"/>
                  <a:gd name="T48" fmla="*/ 8 w 92"/>
                  <a:gd name="T49" fmla="*/ 22 h 212"/>
                  <a:gd name="T50" fmla="*/ 0 w 92"/>
                  <a:gd name="T51" fmla="*/ 8 h 212"/>
                  <a:gd name="T52" fmla="*/ 0 w 92"/>
                  <a:gd name="T53" fmla="*/ 8 h 212"/>
                  <a:gd name="T54" fmla="*/ 0 w 92"/>
                  <a:gd name="T5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212">
                    <a:moveTo>
                      <a:pt x="0" y="8"/>
                    </a:moveTo>
                    <a:lnTo>
                      <a:pt x="0" y="0"/>
                    </a:lnTo>
                    <a:lnTo>
                      <a:pt x="8" y="8"/>
                    </a:lnTo>
                    <a:lnTo>
                      <a:pt x="57" y="0"/>
                    </a:lnTo>
                    <a:lnTo>
                      <a:pt x="57" y="17"/>
                    </a:lnTo>
                    <a:lnTo>
                      <a:pt x="79" y="17"/>
                    </a:lnTo>
                    <a:lnTo>
                      <a:pt x="57" y="22"/>
                    </a:lnTo>
                    <a:lnTo>
                      <a:pt x="50" y="45"/>
                    </a:lnTo>
                    <a:lnTo>
                      <a:pt x="42" y="54"/>
                    </a:lnTo>
                    <a:lnTo>
                      <a:pt x="92" y="136"/>
                    </a:lnTo>
                    <a:lnTo>
                      <a:pt x="85" y="175"/>
                    </a:lnTo>
                    <a:lnTo>
                      <a:pt x="62" y="187"/>
                    </a:lnTo>
                    <a:lnTo>
                      <a:pt x="57" y="187"/>
                    </a:lnTo>
                    <a:lnTo>
                      <a:pt x="50" y="205"/>
                    </a:lnTo>
                    <a:lnTo>
                      <a:pt x="35" y="212"/>
                    </a:lnTo>
                    <a:lnTo>
                      <a:pt x="35" y="197"/>
                    </a:lnTo>
                    <a:lnTo>
                      <a:pt x="23" y="187"/>
                    </a:lnTo>
                    <a:lnTo>
                      <a:pt x="62" y="158"/>
                    </a:lnTo>
                    <a:lnTo>
                      <a:pt x="62" y="113"/>
                    </a:lnTo>
                    <a:lnTo>
                      <a:pt x="50" y="91"/>
                    </a:lnTo>
                    <a:lnTo>
                      <a:pt x="50" y="82"/>
                    </a:lnTo>
                    <a:lnTo>
                      <a:pt x="13" y="54"/>
                    </a:lnTo>
                    <a:lnTo>
                      <a:pt x="35" y="45"/>
                    </a:lnTo>
                    <a:lnTo>
                      <a:pt x="23" y="39"/>
                    </a:lnTo>
                    <a:lnTo>
                      <a:pt x="8" y="22"/>
                    </a:lnTo>
                    <a:lnTo>
                      <a:pt x="0"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5" name="Freeform 99">
                <a:extLst>
                  <a:ext uri="{FF2B5EF4-FFF2-40B4-BE49-F238E27FC236}">
                    <a16:creationId xmlns:a16="http://schemas.microsoft.com/office/drawing/2014/main" id="{C1BF9974-EE27-39FB-1C47-DA035607FFB4}"/>
                  </a:ext>
                </a:extLst>
              </p:cNvPr>
              <p:cNvSpPr>
                <a:spLocks/>
              </p:cNvSpPr>
              <p:nvPr/>
            </p:nvSpPr>
            <p:spPr bwMode="auto">
              <a:xfrm>
                <a:off x="4218" y="2628"/>
                <a:ext cx="71" cy="65"/>
              </a:xfrm>
              <a:custGeom>
                <a:avLst/>
                <a:gdLst>
                  <a:gd name="T0" fmla="*/ 23 w 65"/>
                  <a:gd name="T1" fmla="*/ 60 h 60"/>
                  <a:gd name="T2" fmla="*/ 65 w 65"/>
                  <a:gd name="T3" fmla="*/ 31 h 60"/>
                  <a:gd name="T4" fmla="*/ 65 w 65"/>
                  <a:gd name="T5" fmla="*/ 0 h 60"/>
                  <a:gd name="T6" fmla="*/ 52 w 65"/>
                  <a:gd name="T7" fmla="*/ 0 h 60"/>
                  <a:gd name="T8" fmla="*/ 52 w 65"/>
                  <a:gd name="T9" fmla="*/ 10 h 60"/>
                  <a:gd name="T10" fmla="*/ 42 w 65"/>
                  <a:gd name="T11" fmla="*/ 0 h 60"/>
                  <a:gd name="T12" fmla="*/ 8 w 65"/>
                  <a:gd name="T13" fmla="*/ 0 h 60"/>
                  <a:gd name="T14" fmla="*/ 0 w 65"/>
                  <a:gd name="T15" fmla="*/ 15 h 60"/>
                  <a:gd name="T16" fmla="*/ 8 w 65"/>
                  <a:gd name="T17" fmla="*/ 40 h 60"/>
                  <a:gd name="T18" fmla="*/ 8 w 65"/>
                  <a:gd name="T19" fmla="*/ 60 h 60"/>
                  <a:gd name="T20" fmla="*/ 23 w 65"/>
                  <a:gd name="T21" fmla="*/ 60 h 60"/>
                  <a:gd name="T22" fmla="*/ 23 w 65"/>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0">
                    <a:moveTo>
                      <a:pt x="23" y="60"/>
                    </a:moveTo>
                    <a:lnTo>
                      <a:pt x="65" y="31"/>
                    </a:lnTo>
                    <a:lnTo>
                      <a:pt x="65" y="0"/>
                    </a:lnTo>
                    <a:lnTo>
                      <a:pt x="52" y="0"/>
                    </a:lnTo>
                    <a:lnTo>
                      <a:pt x="52" y="10"/>
                    </a:lnTo>
                    <a:lnTo>
                      <a:pt x="42" y="0"/>
                    </a:lnTo>
                    <a:lnTo>
                      <a:pt x="8" y="0"/>
                    </a:lnTo>
                    <a:lnTo>
                      <a:pt x="0" y="15"/>
                    </a:lnTo>
                    <a:lnTo>
                      <a:pt x="8" y="40"/>
                    </a:lnTo>
                    <a:lnTo>
                      <a:pt x="8" y="60"/>
                    </a:lnTo>
                    <a:lnTo>
                      <a:pt x="23" y="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6" name="Freeform 100">
                <a:extLst>
                  <a:ext uri="{FF2B5EF4-FFF2-40B4-BE49-F238E27FC236}">
                    <a16:creationId xmlns:a16="http://schemas.microsoft.com/office/drawing/2014/main" id="{382A03EA-624C-A6AB-84E8-052776A1FF36}"/>
                  </a:ext>
                </a:extLst>
              </p:cNvPr>
              <p:cNvSpPr>
                <a:spLocks/>
              </p:cNvSpPr>
              <p:nvPr/>
            </p:nvSpPr>
            <p:spPr bwMode="auto">
              <a:xfrm>
                <a:off x="4187" y="2750"/>
                <a:ext cx="56" cy="91"/>
              </a:xfrm>
              <a:custGeom>
                <a:avLst/>
                <a:gdLst>
                  <a:gd name="T0" fmla="*/ 29 w 52"/>
                  <a:gd name="T1" fmla="*/ 9 h 84"/>
                  <a:gd name="T2" fmla="*/ 24 w 52"/>
                  <a:gd name="T3" fmla="*/ 17 h 84"/>
                  <a:gd name="T4" fmla="*/ 9 w 52"/>
                  <a:gd name="T5" fmla="*/ 9 h 84"/>
                  <a:gd name="T6" fmla="*/ 0 w 52"/>
                  <a:gd name="T7" fmla="*/ 0 h 84"/>
                  <a:gd name="T8" fmla="*/ 0 w 52"/>
                  <a:gd name="T9" fmla="*/ 39 h 84"/>
                  <a:gd name="T10" fmla="*/ 24 w 52"/>
                  <a:gd name="T11" fmla="*/ 52 h 84"/>
                  <a:gd name="T12" fmla="*/ 44 w 52"/>
                  <a:gd name="T13" fmla="*/ 84 h 84"/>
                  <a:gd name="T14" fmla="*/ 52 w 52"/>
                  <a:gd name="T15" fmla="*/ 84 h 84"/>
                  <a:gd name="T16" fmla="*/ 44 w 52"/>
                  <a:gd name="T17" fmla="*/ 52 h 84"/>
                  <a:gd name="T18" fmla="*/ 44 w 52"/>
                  <a:gd name="T19" fmla="*/ 22 h 84"/>
                  <a:gd name="T20" fmla="*/ 29 w 52"/>
                  <a:gd name="T21" fmla="*/ 9 h 84"/>
                  <a:gd name="T22" fmla="*/ 29 w 52"/>
                  <a:gd name="T23" fmla="*/ 9 h 84"/>
                  <a:gd name="T24" fmla="*/ 29 w 52"/>
                  <a:gd name="T25"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4">
                    <a:moveTo>
                      <a:pt x="29" y="9"/>
                    </a:moveTo>
                    <a:lnTo>
                      <a:pt x="24" y="17"/>
                    </a:lnTo>
                    <a:lnTo>
                      <a:pt x="9" y="9"/>
                    </a:lnTo>
                    <a:lnTo>
                      <a:pt x="0" y="0"/>
                    </a:lnTo>
                    <a:lnTo>
                      <a:pt x="0" y="39"/>
                    </a:lnTo>
                    <a:lnTo>
                      <a:pt x="24" y="52"/>
                    </a:lnTo>
                    <a:lnTo>
                      <a:pt x="44" y="84"/>
                    </a:lnTo>
                    <a:lnTo>
                      <a:pt x="52" y="84"/>
                    </a:lnTo>
                    <a:lnTo>
                      <a:pt x="44" y="52"/>
                    </a:lnTo>
                    <a:lnTo>
                      <a:pt x="44" y="22"/>
                    </a:lnTo>
                    <a:lnTo>
                      <a:pt x="29"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7" name="Freeform 101">
                <a:extLst>
                  <a:ext uri="{FF2B5EF4-FFF2-40B4-BE49-F238E27FC236}">
                    <a16:creationId xmlns:a16="http://schemas.microsoft.com/office/drawing/2014/main" id="{30DB2A07-6A69-8BE0-3B58-238DE426661D}"/>
                  </a:ext>
                </a:extLst>
              </p:cNvPr>
              <p:cNvSpPr>
                <a:spLocks/>
              </p:cNvSpPr>
              <p:nvPr/>
            </p:nvSpPr>
            <p:spPr bwMode="auto">
              <a:xfrm>
                <a:off x="4318" y="2750"/>
                <a:ext cx="148" cy="91"/>
              </a:xfrm>
              <a:custGeom>
                <a:avLst/>
                <a:gdLst>
                  <a:gd name="T0" fmla="*/ 77 w 136"/>
                  <a:gd name="T1" fmla="*/ 22 h 84"/>
                  <a:gd name="T2" fmla="*/ 85 w 136"/>
                  <a:gd name="T3" fmla="*/ 22 h 84"/>
                  <a:gd name="T4" fmla="*/ 77 w 136"/>
                  <a:gd name="T5" fmla="*/ 39 h 84"/>
                  <a:gd name="T6" fmla="*/ 55 w 136"/>
                  <a:gd name="T7" fmla="*/ 39 h 84"/>
                  <a:gd name="T8" fmla="*/ 45 w 136"/>
                  <a:gd name="T9" fmla="*/ 52 h 84"/>
                  <a:gd name="T10" fmla="*/ 28 w 136"/>
                  <a:gd name="T11" fmla="*/ 52 h 84"/>
                  <a:gd name="T12" fmla="*/ 28 w 136"/>
                  <a:gd name="T13" fmla="*/ 76 h 84"/>
                  <a:gd name="T14" fmla="*/ 0 w 136"/>
                  <a:gd name="T15" fmla="*/ 76 h 84"/>
                  <a:gd name="T16" fmla="*/ 12 w 136"/>
                  <a:gd name="T17" fmla="*/ 84 h 84"/>
                  <a:gd name="T18" fmla="*/ 34 w 136"/>
                  <a:gd name="T19" fmla="*/ 84 h 84"/>
                  <a:gd name="T20" fmla="*/ 45 w 136"/>
                  <a:gd name="T21" fmla="*/ 76 h 84"/>
                  <a:gd name="T22" fmla="*/ 55 w 136"/>
                  <a:gd name="T23" fmla="*/ 84 h 84"/>
                  <a:gd name="T24" fmla="*/ 70 w 136"/>
                  <a:gd name="T25" fmla="*/ 76 h 84"/>
                  <a:gd name="T26" fmla="*/ 90 w 136"/>
                  <a:gd name="T27" fmla="*/ 39 h 84"/>
                  <a:gd name="T28" fmla="*/ 127 w 136"/>
                  <a:gd name="T29" fmla="*/ 39 h 84"/>
                  <a:gd name="T30" fmla="*/ 119 w 136"/>
                  <a:gd name="T31" fmla="*/ 22 h 84"/>
                  <a:gd name="T32" fmla="*/ 136 w 136"/>
                  <a:gd name="T33" fmla="*/ 22 h 84"/>
                  <a:gd name="T34" fmla="*/ 112 w 136"/>
                  <a:gd name="T35" fmla="*/ 17 h 84"/>
                  <a:gd name="T36" fmla="*/ 112 w 136"/>
                  <a:gd name="T37" fmla="*/ 9 h 84"/>
                  <a:gd name="T38" fmla="*/ 97 w 136"/>
                  <a:gd name="T39" fmla="*/ 0 h 84"/>
                  <a:gd name="T40" fmla="*/ 85 w 136"/>
                  <a:gd name="T41" fmla="*/ 17 h 84"/>
                  <a:gd name="T42" fmla="*/ 77 w 136"/>
                  <a:gd name="T43" fmla="*/ 22 h 84"/>
                  <a:gd name="T44" fmla="*/ 77 w 136"/>
                  <a:gd name="T45" fmla="*/ 22 h 84"/>
                  <a:gd name="T46" fmla="*/ 77 w 136"/>
                  <a:gd name="T4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84">
                    <a:moveTo>
                      <a:pt x="77" y="22"/>
                    </a:moveTo>
                    <a:lnTo>
                      <a:pt x="85" y="22"/>
                    </a:lnTo>
                    <a:lnTo>
                      <a:pt x="77" y="39"/>
                    </a:lnTo>
                    <a:lnTo>
                      <a:pt x="55" y="39"/>
                    </a:lnTo>
                    <a:lnTo>
                      <a:pt x="45" y="52"/>
                    </a:lnTo>
                    <a:lnTo>
                      <a:pt x="28" y="52"/>
                    </a:lnTo>
                    <a:lnTo>
                      <a:pt x="28" y="76"/>
                    </a:lnTo>
                    <a:lnTo>
                      <a:pt x="0" y="76"/>
                    </a:lnTo>
                    <a:lnTo>
                      <a:pt x="12" y="84"/>
                    </a:lnTo>
                    <a:lnTo>
                      <a:pt x="34" y="84"/>
                    </a:lnTo>
                    <a:lnTo>
                      <a:pt x="45" y="76"/>
                    </a:lnTo>
                    <a:lnTo>
                      <a:pt x="55" y="84"/>
                    </a:lnTo>
                    <a:lnTo>
                      <a:pt x="70" y="76"/>
                    </a:lnTo>
                    <a:lnTo>
                      <a:pt x="90" y="39"/>
                    </a:lnTo>
                    <a:lnTo>
                      <a:pt x="127" y="39"/>
                    </a:lnTo>
                    <a:lnTo>
                      <a:pt x="119" y="22"/>
                    </a:lnTo>
                    <a:lnTo>
                      <a:pt x="136" y="22"/>
                    </a:lnTo>
                    <a:lnTo>
                      <a:pt x="112" y="17"/>
                    </a:lnTo>
                    <a:lnTo>
                      <a:pt x="112" y="9"/>
                    </a:lnTo>
                    <a:lnTo>
                      <a:pt x="97" y="0"/>
                    </a:lnTo>
                    <a:lnTo>
                      <a:pt x="85" y="17"/>
                    </a:lnTo>
                    <a:lnTo>
                      <a:pt x="77" y="2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8" name="Freeform 102">
                <a:extLst>
                  <a:ext uri="{FF2B5EF4-FFF2-40B4-BE49-F238E27FC236}">
                    <a16:creationId xmlns:a16="http://schemas.microsoft.com/office/drawing/2014/main" id="{9F6F4FD1-A4D0-2709-704F-4646FFE13D5B}"/>
                  </a:ext>
                </a:extLst>
              </p:cNvPr>
              <p:cNvSpPr>
                <a:spLocks/>
              </p:cNvSpPr>
              <p:nvPr/>
            </p:nvSpPr>
            <p:spPr bwMode="auto">
              <a:xfrm>
                <a:off x="4311" y="2790"/>
                <a:ext cx="145" cy="133"/>
              </a:xfrm>
              <a:custGeom>
                <a:avLst/>
                <a:gdLst>
                  <a:gd name="T0" fmla="*/ 9 w 134"/>
                  <a:gd name="T1" fmla="*/ 39 h 123"/>
                  <a:gd name="T2" fmla="*/ 20 w 134"/>
                  <a:gd name="T3" fmla="*/ 47 h 123"/>
                  <a:gd name="T4" fmla="*/ 42 w 134"/>
                  <a:gd name="T5" fmla="*/ 47 h 123"/>
                  <a:gd name="T6" fmla="*/ 51 w 134"/>
                  <a:gd name="T7" fmla="*/ 39 h 123"/>
                  <a:gd name="T8" fmla="*/ 64 w 134"/>
                  <a:gd name="T9" fmla="*/ 47 h 123"/>
                  <a:gd name="T10" fmla="*/ 77 w 134"/>
                  <a:gd name="T11" fmla="*/ 39 h 123"/>
                  <a:gd name="T12" fmla="*/ 99 w 134"/>
                  <a:gd name="T13" fmla="*/ 0 h 123"/>
                  <a:gd name="T14" fmla="*/ 126 w 134"/>
                  <a:gd name="T15" fmla="*/ 0 h 123"/>
                  <a:gd name="T16" fmla="*/ 121 w 134"/>
                  <a:gd name="T17" fmla="*/ 17 h 123"/>
                  <a:gd name="T18" fmla="*/ 126 w 134"/>
                  <a:gd name="T19" fmla="*/ 32 h 123"/>
                  <a:gd name="T20" fmla="*/ 121 w 134"/>
                  <a:gd name="T21" fmla="*/ 39 h 123"/>
                  <a:gd name="T22" fmla="*/ 134 w 134"/>
                  <a:gd name="T23" fmla="*/ 47 h 123"/>
                  <a:gd name="T24" fmla="*/ 104 w 134"/>
                  <a:gd name="T25" fmla="*/ 77 h 123"/>
                  <a:gd name="T26" fmla="*/ 99 w 134"/>
                  <a:gd name="T27" fmla="*/ 94 h 123"/>
                  <a:gd name="T28" fmla="*/ 104 w 134"/>
                  <a:gd name="T29" fmla="*/ 94 h 123"/>
                  <a:gd name="T30" fmla="*/ 99 w 134"/>
                  <a:gd name="T31" fmla="*/ 108 h 123"/>
                  <a:gd name="T32" fmla="*/ 84 w 134"/>
                  <a:gd name="T33" fmla="*/ 123 h 123"/>
                  <a:gd name="T34" fmla="*/ 77 w 134"/>
                  <a:gd name="T35" fmla="*/ 108 h 123"/>
                  <a:gd name="T36" fmla="*/ 42 w 134"/>
                  <a:gd name="T37" fmla="*/ 108 h 123"/>
                  <a:gd name="T38" fmla="*/ 42 w 134"/>
                  <a:gd name="T39" fmla="*/ 101 h 123"/>
                  <a:gd name="T40" fmla="*/ 20 w 134"/>
                  <a:gd name="T41" fmla="*/ 101 h 123"/>
                  <a:gd name="T42" fmla="*/ 0 w 134"/>
                  <a:gd name="T43" fmla="*/ 47 h 123"/>
                  <a:gd name="T44" fmla="*/ 9 w 134"/>
                  <a:gd name="T45" fmla="*/ 39 h 123"/>
                  <a:gd name="T46" fmla="*/ 9 w 134"/>
                  <a:gd name="T47" fmla="*/ 39 h 123"/>
                  <a:gd name="T48" fmla="*/ 9 w 134"/>
                  <a:gd name="T49" fmla="*/ 3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23">
                    <a:moveTo>
                      <a:pt x="9" y="39"/>
                    </a:moveTo>
                    <a:lnTo>
                      <a:pt x="20" y="47"/>
                    </a:lnTo>
                    <a:lnTo>
                      <a:pt x="42" y="47"/>
                    </a:lnTo>
                    <a:lnTo>
                      <a:pt x="51" y="39"/>
                    </a:lnTo>
                    <a:lnTo>
                      <a:pt x="64" y="47"/>
                    </a:lnTo>
                    <a:lnTo>
                      <a:pt x="77" y="39"/>
                    </a:lnTo>
                    <a:lnTo>
                      <a:pt x="99" y="0"/>
                    </a:lnTo>
                    <a:lnTo>
                      <a:pt x="126" y="0"/>
                    </a:lnTo>
                    <a:lnTo>
                      <a:pt x="121" y="17"/>
                    </a:lnTo>
                    <a:lnTo>
                      <a:pt x="126" y="32"/>
                    </a:lnTo>
                    <a:lnTo>
                      <a:pt x="121" y="39"/>
                    </a:lnTo>
                    <a:lnTo>
                      <a:pt x="134" y="47"/>
                    </a:lnTo>
                    <a:lnTo>
                      <a:pt x="104" y="77"/>
                    </a:lnTo>
                    <a:lnTo>
                      <a:pt x="99" y="94"/>
                    </a:lnTo>
                    <a:lnTo>
                      <a:pt x="104" y="94"/>
                    </a:lnTo>
                    <a:lnTo>
                      <a:pt x="99" y="108"/>
                    </a:lnTo>
                    <a:lnTo>
                      <a:pt x="84" y="123"/>
                    </a:lnTo>
                    <a:lnTo>
                      <a:pt x="77" y="108"/>
                    </a:lnTo>
                    <a:lnTo>
                      <a:pt x="42" y="108"/>
                    </a:lnTo>
                    <a:lnTo>
                      <a:pt x="42" y="101"/>
                    </a:lnTo>
                    <a:lnTo>
                      <a:pt x="20" y="101"/>
                    </a:lnTo>
                    <a:lnTo>
                      <a:pt x="0" y="47"/>
                    </a:lnTo>
                    <a:lnTo>
                      <a:pt x="9" y="3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9" name="Freeform 103">
                <a:extLst>
                  <a:ext uri="{FF2B5EF4-FFF2-40B4-BE49-F238E27FC236}">
                    <a16:creationId xmlns:a16="http://schemas.microsoft.com/office/drawing/2014/main" id="{BD621092-9871-1D75-5D80-2CF55BA6E1BF}"/>
                  </a:ext>
                </a:extLst>
              </p:cNvPr>
              <p:cNvSpPr>
                <a:spLocks/>
              </p:cNvSpPr>
              <p:nvPr/>
            </p:nvSpPr>
            <p:spPr bwMode="auto">
              <a:xfrm>
                <a:off x="4634" y="2857"/>
                <a:ext cx="147" cy="136"/>
              </a:xfrm>
              <a:custGeom>
                <a:avLst/>
                <a:gdLst>
                  <a:gd name="T0" fmla="*/ 136 w 136"/>
                  <a:gd name="T1" fmla="*/ 37 h 126"/>
                  <a:gd name="T2" fmla="*/ 136 w 136"/>
                  <a:gd name="T3" fmla="*/ 126 h 126"/>
                  <a:gd name="T4" fmla="*/ 112 w 136"/>
                  <a:gd name="T5" fmla="*/ 111 h 126"/>
                  <a:gd name="T6" fmla="*/ 94 w 136"/>
                  <a:gd name="T7" fmla="*/ 120 h 126"/>
                  <a:gd name="T8" fmla="*/ 99 w 136"/>
                  <a:gd name="T9" fmla="*/ 105 h 126"/>
                  <a:gd name="T10" fmla="*/ 94 w 136"/>
                  <a:gd name="T11" fmla="*/ 81 h 126"/>
                  <a:gd name="T12" fmla="*/ 28 w 136"/>
                  <a:gd name="T13" fmla="*/ 44 h 126"/>
                  <a:gd name="T14" fmla="*/ 22 w 136"/>
                  <a:gd name="T15" fmla="*/ 59 h 126"/>
                  <a:gd name="T16" fmla="*/ 22 w 136"/>
                  <a:gd name="T17" fmla="*/ 44 h 126"/>
                  <a:gd name="T18" fmla="*/ 13 w 136"/>
                  <a:gd name="T19" fmla="*/ 37 h 126"/>
                  <a:gd name="T20" fmla="*/ 28 w 136"/>
                  <a:gd name="T21" fmla="*/ 37 h 126"/>
                  <a:gd name="T22" fmla="*/ 42 w 136"/>
                  <a:gd name="T23" fmla="*/ 29 h 126"/>
                  <a:gd name="T24" fmla="*/ 13 w 136"/>
                  <a:gd name="T25" fmla="*/ 29 h 126"/>
                  <a:gd name="T26" fmla="*/ 7 w 136"/>
                  <a:gd name="T27" fmla="*/ 20 h 126"/>
                  <a:gd name="T28" fmla="*/ 0 w 136"/>
                  <a:gd name="T29" fmla="*/ 20 h 126"/>
                  <a:gd name="T30" fmla="*/ 13 w 136"/>
                  <a:gd name="T31" fmla="*/ 0 h 126"/>
                  <a:gd name="T32" fmla="*/ 22 w 136"/>
                  <a:gd name="T33" fmla="*/ 0 h 126"/>
                  <a:gd name="T34" fmla="*/ 42 w 136"/>
                  <a:gd name="T35" fmla="*/ 12 h 126"/>
                  <a:gd name="T36" fmla="*/ 42 w 136"/>
                  <a:gd name="T37" fmla="*/ 29 h 126"/>
                  <a:gd name="T38" fmla="*/ 58 w 136"/>
                  <a:gd name="T39" fmla="*/ 44 h 126"/>
                  <a:gd name="T40" fmla="*/ 72 w 136"/>
                  <a:gd name="T41" fmla="*/ 29 h 126"/>
                  <a:gd name="T42" fmla="*/ 94 w 136"/>
                  <a:gd name="T43" fmla="*/ 20 h 126"/>
                  <a:gd name="T44" fmla="*/ 136 w 136"/>
                  <a:gd name="T45" fmla="*/ 37 h 126"/>
                  <a:gd name="T46" fmla="*/ 136 w 136"/>
                  <a:gd name="T47" fmla="*/ 37 h 126"/>
                  <a:gd name="T48" fmla="*/ 136 w 136"/>
                  <a:gd name="T4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26">
                    <a:moveTo>
                      <a:pt x="136" y="37"/>
                    </a:moveTo>
                    <a:lnTo>
                      <a:pt x="136" y="126"/>
                    </a:lnTo>
                    <a:lnTo>
                      <a:pt x="112" y="111"/>
                    </a:lnTo>
                    <a:lnTo>
                      <a:pt x="94" y="120"/>
                    </a:lnTo>
                    <a:lnTo>
                      <a:pt x="99" y="105"/>
                    </a:lnTo>
                    <a:lnTo>
                      <a:pt x="94" y="81"/>
                    </a:lnTo>
                    <a:lnTo>
                      <a:pt x="28" y="44"/>
                    </a:lnTo>
                    <a:lnTo>
                      <a:pt x="22" y="59"/>
                    </a:lnTo>
                    <a:lnTo>
                      <a:pt x="22" y="44"/>
                    </a:lnTo>
                    <a:lnTo>
                      <a:pt x="13" y="37"/>
                    </a:lnTo>
                    <a:lnTo>
                      <a:pt x="28" y="37"/>
                    </a:lnTo>
                    <a:lnTo>
                      <a:pt x="42" y="29"/>
                    </a:lnTo>
                    <a:lnTo>
                      <a:pt x="13" y="29"/>
                    </a:lnTo>
                    <a:lnTo>
                      <a:pt x="7" y="20"/>
                    </a:lnTo>
                    <a:lnTo>
                      <a:pt x="0" y="20"/>
                    </a:lnTo>
                    <a:lnTo>
                      <a:pt x="13" y="0"/>
                    </a:lnTo>
                    <a:lnTo>
                      <a:pt x="22" y="0"/>
                    </a:lnTo>
                    <a:lnTo>
                      <a:pt x="42" y="12"/>
                    </a:lnTo>
                    <a:lnTo>
                      <a:pt x="42" y="29"/>
                    </a:lnTo>
                    <a:lnTo>
                      <a:pt x="58" y="44"/>
                    </a:lnTo>
                    <a:lnTo>
                      <a:pt x="72" y="29"/>
                    </a:lnTo>
                    <a:lnTo>
                      <a:pt x="94" y="20"/>
                    </a:lnTo>
                    <a:lnTo>
                      <a:pt x="136"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0" name="Freeform 104">
                <a:extLst>
                  <a:ext uri="{FF2B5EF4-FFF2-40B4-BE49-F238E27FC236}">
                    <a16:creationId xmlns:a16="http://schemas.microsoft.com/office/drawing/2014/main" id="{B10C0C6F-33AC-F50E-E020-DCA9D1374DBC}"/>
                  </a:ext>
                </a:extLst>
              </p:cNvPr>
              <p:cNvSpPr>
                <a:spLocks/>
              </p:cNvSpPr>
              <p:nvPr/>
            </p:nvSpPr>
            <p:spPr bwMode="auto">
              <a:xfrm>
                <a:off x="4781" y="2897"/>
                <a:ext cx="139" cy="133"/>
              </a:xfrm>
              <a:custGeom>
                <a:avLst/>
                <a:gdLst>
                  <a:gd name="T0" fmla="*/ 0 w 127"/>
                  <a:gd name="T1" fmla="*/ 91 h 123"/>
                  <a:gd name="T2" fmla="*/ 0 w 127"/>
                  <a:gd name="T3" fmla="*/ 0 h 123"/>
                  <a:gd name="T4" fmla="*/ 35 w 127"/>
                  <a:gd name="T5" fmla="*/ 7 h 123"/>
                  <a:gd name="T6" fmla="*/ 57 w 127"/>
                  <a:gd name="T7" fmla="*/ 31 h 123"/>
                  <a:gd name="T8" fmla="*/ 57 w 127"/>
                  <a:gd name="T9" fmla="*/ 39 h 123"/>
                  <a:gd name="T10" fmla="*/ 90 w 127"/>
                  <a:gd name="T11" fmla="*/ 61 h 123"/>
                  <a:gd name="T12" fmla="*/ 78 w 127"/>
                  <a:gd name="T13" fmla="*/ 69 h 123"/>
                  <a:gd name="T14" fmla="*/ 83 w 127"/>
                  <a:gd name="T15" fmla="*/ 69 h 123"/>
                  <a:gd name="T16" fmla="*/ 90 w 127"/>
                  <a:gd name="T17" fmla="*/ 76 h 123"/>
                  <a:gd name="T18" fmla="*/ 98 w 127"/>
                  <a:gd name="T19" fmla="*/ 91 h 123"/>
                  <a:gd name="T20" fmla="*/ 105 w 127"/>
                  <a:gd name="T21" fmla="*/ 91 h 123"/>
                  <a:gd name="T22" fmla="*/ 105 w 127"/>
                  <a:gd name="T23" fmla="*/ 106 h 123"/>
                  <a:gd name="T24" fmla="*/ 127 w 127"/>
                  <a:gd name="T25" fmla="*/ 115 h 123"/>
                  <a:gd name="T26" fmla="*/ 127 w 127"/>
                  <a:gd name="T27" fmla="*/ 123 h 123"/>
                  <a:gd name="T28" fmla="*/ 83 w 127"/>
                  <a:gd name="T29" fmla="*/ 115 h 123"/>
                  <a:gd name="T30" fmla="*/ 63 w 127"/>
                  <a:gd name="T31" fmla="*/ 76 h 123"/>
                  <a:gd name="T32" fmla="*/ 43 w 127"/>
                  <a:gd name="T33" fmla="*/ 76 h 123"/>
                  <a:gd name="T34" fmla="*/ 21 w 127"/>
                  <a:gd name="T35" fmla="*/ 84 h 123"/>
                  <a:gd name="T36" fmla="*/ 35 w 127"/>
                  <a:gd name="T37" fmla="*/ 91 h 123"/>
                  <a:gd name="T38" fmla="*/ 0 w 127"/>
                  <a:gd name="T39" fmla="*/ 91 h 123"/>
                  <a:gd name="T40" fmla="*/ 0 w 127"/>
                  <a:gd name="T41" fmla="*/ 91 h 123"/>
                  <a:gd name="T42" fmla="*/ 0 w 127"/>
                  <a:gd name="T43"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23">
                    <a:moveTo>
                      <a:pt x="0" y="91"/>
                    </a:moveTo>
                    <a:lnTo>
                      <a:pt x="0" y="0"/>
                    </a:lnTo>
                    <a:lnTo>
                      <a:pt x="35" y="7"/>
                    </a:lnTo>
                    <a:lnTo>
                      <a:pt x="57" y="31"/>
                    </a:lnTo>
                    <a:lnTo>
                      <a:pt x="57" y="39"/>
                    </a:lnTo>
                    <a:lnTo>
                      <a:pt x="90" y="61"/>
                    </a:lnTo>
                    <a:lnTo>
                      <a:pt x="78" y="69"/>
                    </a:lnTo>
                    <a:lnTo>
                      <a:pt x="83" y="69"/>
                    </a:lnTo>
                    <a:lnTo>
                      <a:pt x="90" y="76"/>
                    </a:lnTo>
                    <a:lnTo>
                      <a:pt x="98" y="91"/>
                    </a:lnTo>
                    <a:lnTo>
                      <a:pt x="105" y="91"/>
                    </a:lnTo>
                    <a:lnTo>
                      <a:pt x="105" y="106"/>
                    </a:lnTo>
                    <a:lnTo>
                      <a:pt x="127" y="115"/>
                    </a:lnTo>
                    <a:lnTo>
                      <a:pt x="127" y="123"/>
                    </a:lnTo>
                    <a:lnTo>
                      <a:pt x="83" y="115"/>
                    </a:lnTo>
                    <a:lnTo>
                      <a:pt x="63" y="76"/>
                    </a:lnTo>
                    <a:lnTo>
                      <a:pt x="43" y="76"/>
                    </a:lnTo>
                    <a:lnTo>
                      <a:pt x="21" y="84"/>
                    </a:lnTo>
                    <a:lnTo>
                      <a:pt x="35" y="91"/>
                    </a:lnTo>
                    <a:lnTo>
                      <a:pt x="0" y="9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1" name="Freeform 105">
                <a:extLst>
                  <a:ext uri="{FF2B5EF4-FFF2-40B4-BE49-F238E27FC236}">
                    <a16:creationId xmlns:a16="http://schemas.microsoft.com/office/drawing/2014/main" id="{CFCBA062-A90B-0E78-9F4B-C859EC3B69E9}"/>
                  </a:ext>
                </a:extLst>
              </p:cNvPr>
              <p:cNvSpPr>
                <a:spLocks/>
              </p:cNvSpPr>
              <p:nvPr/>
            </p:nvSpPr>
            <p:spPr bwMode="auto">
              <a:xfrm>
                <a:off x="4142" y="2832"/>
                <a:ext cx="25" cy="29"/>
              </a:xfrm>
              <a:custGeom>
                <a:avLst/>
                <a:gdLst>
                  <a:gd name="T0" fmla="*/ 0 w 23"/>
                  <a:gd name="T1" fmla="*/ 15 h 27"/>
                  <a:gd name="T2" fmla="*/ 23 w 23"/>
                  <a:gd name="T3" fmla="*/ 27 h 27"/>
                  <a:gd name="T4" fmla="*/ 0 w 23"/>
                  <a:gd name="T5" fmla="*/ 0 h 27"/>
                  <a:gd name="T6" fmla="*/ 0 w 23"/>
                  <a:gd name="T7" fmla="*/ 15 h 27"/>
                  <a:gd name="T8" fmla="*/ 0 w 23"/>
                  <a:gd name="T9" fmla="*/ 15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lnTo>
                      <a:pt x="23" y="27"/>
                    </a:lnTo>
                    <a:lnTo>
                      <a:pt x="0"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2" name="Freeform 106">
                <a:extLst>
                  <a:ext uri="{FF2B5EF4-FFF2-40B4-BE49-F238E27FC236}">
                    <a16:creationId xmlns:a16="http://schemas.microsoft.com/office/drawing/2014/main" id="{6F7F7607-6D88-35EF-2B89-ADE80EB6CE62}"/>
                  </a:ext>
                </a:extLst>
              </p:cNvPr>
              <p:cNvSpPr>
                <a:spLocks/>
              </p:cNvSpPr>
              <p:nvPr/>
            </p:nvSpPr>
            <p:spPr bwMode="auto">
              <a:xfrm>
                <a:off x="4165" y="2873"/>
                <a:ext cx="26" cy="28"/>
              </a:xfrm>
              <a:custGeom>
                <a:avLst/>
                <a:gdLst>
                  <a:gd name="T0" fmla="*/ 0 w 24"/>
                  <a:gd name="T1" fmla="*/ 0 h 26"/>
                  <a:gd name="T2" fmla="*/ 24 w 24"/>
                  <a:gd name="T3" fmla="*/ 26 h 26"/>
                  <a:gd name="T4" fmla="*/ 24 w 24"/>
                  <a:gd name="T5" fmla="*/ 0 h 26"/>
                  <a:gd name="T6" fmla="*/ 0 w 24"/>
                  <a:gd name="T7" fmla="*/ 0 h 26"/>
                  <a:gd name="T8" fmla="*/ 0 w 24"/>
                  <a:gd name="T9" fmla="*/ 0 h 26"/>
                  <a:gd name="T10" fmla="*/ 0 w 24"/>
                  <a:gd name="T11" fmla="*/ 0 h 26"/>
                </a:gdLst>
                <a:ahLst/>
                <a:cxnLst>
                  <a:cxn ang="0">
                    <a:pos x="T0" y="T1"/>
                  </a:cxn>
                  <a:cxn ang="0">
                    <a:pos x="T2" y="T3"/>
                  </a:cxn>
                  <a:cxn ang="0">
                    <a:pos x="T4" y="T5"/>
                  </a:cxn>
                  <a:cxn ang="0">
                    <a:pos x="T6" y="T7"/>
                  </a:cxn>
                  <a:cxn ang="0">
                    <a:pos x="T8" y="T9"/>
                  </a:cxn>
                  <a:cxn ang="0">
                    <a:pos x="T10" y="T11"/>
                  </a:cxn>
                </a:cxnLst>
                <a:rect l="0" t="0" r="r" b="b"/>
                <a:pathLst>
                  <a:path w="24" h="26">
                    <a:moveTo>
                      <a:pt x="0" y="0"/>
                    </a:moveTo>
                    <a:lnTo>
                      <a:pt x="24" y="26"/>
                    </a:lnTo>
                    <a:lnTo>
                      <a:pt x="24"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3" name="Freeform 107">
                <a:extLst>
                  <a:ext uri="{FF2B5EF4-FFF2-40B4-BE49-F238E27FC236}">
                    <a16:creationId xmlns:a16="http://schemas.microsoft.com/office/drawing/2014/main" id="{15E05C7A-1FB2-81B3-40A3-9D85EC2B4553}"/>
                  </a:ext>
                </a:extLst>
              </p:cNvPr>
              <p:cNvSpPr>
                <a:spLocks/>
              </p:cNvSpPr>
              <p:nvPr/>
            </p:nvSpPr>
            <p:spPr bwMode="auto">
              <a:xfrm>
                <a:off x="4311" y="2541"/>
                <a:ext cx="40" cy="27"/>
              </a:xfrm>
              <a:custGeom>
                <a:avLst/>
                <a:gdLst>
                  <a:gd name="T0" fmla="*/ 0 w 37"/>
                  <a:gd name="T1" fmla="*/ 5 h 25"/>
                  <a:gd name="T2" fmla="*/ 0 w 37"/>
                  <a:gd name="T3" fmla="*/ 22 h 25"/>
                  <a:gd name="T4" fmla="*/ 15 w 37"/>
                  <a:gd name="T5" fmla="*/ 25 h 25"/>
                  <a:gd name="T6" fmla="*/ 20 w 37"/>
                  <a:gd name="T7" fmla="*/ 22 h 25"/>
                  <a:gd name="T8" fmla="*/ 37 w 37"/>
                  <a:gd name="T9" fmla="*/ 0 h 25"/>
                  <a:gd name="T10" fmla="*/ 9 w 37"/>
                  <a:gd name="T11" fmla="*/ 0 h 25"/>
                  <a:gd name="T12" fmla="*/ 0 w 37"/>
                  <a:gd name="T13" fmla="*/ 5 h 25"/>
                  <a:gd name="T14" fmla="*/ 0 w 37"/>
                  <a:gd name="T15" fmla="*/ 5 h 25"/>
                  <a:gd name="T16" fmla="*/ 0 w 37"/>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5">
                    <a:moveTo>
                      <a:pt x="0" y="5"/>
                    </a:moveTo>
                    <a:lnTo>
                      <a:pt x="0" y="22"/>
                    </a:lnTo>
                    <a:lnTo>
                      <a:pt x="15" y="25"/>
                    </a:lnTo>
                    <a:lnTo>
                      <a:pt x="20" y="22"/>
                    </a:lnTo>
                    <a:lnTo>
                      <a:pt x="37" y="0"/>
                    </a:lnTo>
                    <a:lnTo>
                      <a:pt x="9" y="0"/>
                    </a:lnTo>
                    <a:lnTo>
                      <a:pt x="0" y="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4" name="Freeform 108">
                <a:extLst>
                  <a:ext uri="{FF2B5EF4-FFF2-40B4-BE49-F238E27FC236}">
                    <a16:creationId xmlns:a16="http://schemas.microsoft.com/office/drawing/2014/main" id="{FDFEA011-47B8-58F5-DCF1-FF02DDC96FCE}"/>
                  </a:ext>
                </a:extLst>
              </p:cNvPr>
              <p:cNvSpPr>
                <a:spLocks/>
              </p:cNvSpPr>
              <p:nvPr/>
            </p:nvSpPr>
            <p:spPr bwMode="auto">
              <a:xfrm>
                <a:off x="4382" y="3032"/>
                <a:ext cx="592" cy="493"/>
              </a:xfrm>
              <a:custGeom>
                <a:avLst/>
                <a:gdLst>
                  <a:gd name="T0" fmla="*/ 47 w 544"/>
                  <a:gd name="T1" fmla="*/ 388 h 455"/>
                  <a:gd name="T2" fmla="*/ 90 w 544"/>
                  <a:gd name="T3" fmla="*/ 358 h 455"/>
                  <a:gd name="T4" fmla="*/ 147 w 544"/>
                  <a:gd name="T5" fmla="*/ 349 h 455"/>
                  <a:gd name="T6" fmla="*/ 246 w 544"/>
                  <a:gd name="T7" fmla="*/ 319 h 455"/>
                  <a:gd name="T8" fmla="*/ 281 w 544"/>
                  <a:gd name="T9" fmla="*/ 349 h 455"/>
                  <a:gd name="T10" fmla="*/ 303 w 544"/>
                  <a:gd name="T11" fmla="*/ 388 h 455"/>
                  <a:gd name="T12" fmla="*/ 331 w 544"/>
                  <a:gd name="T13" fmla="*/ 358 h 455"/>
                  <a:gd name="T14" fmla="*/ 331 w 544"/>
                  <a:gd name="T15" fmla="*/ 388 h 455"/>
                  <a:gd name="T16" fmla="*/ 338 w 544"/>
                  <a:gd name="T17" fmla="*/ 388 h 455"/>
                  <a:gd name="T18" fmla="*/ 346 w 544"/>
                  <a:gd name="T19" fmla="*/ 396 h 455"/>
                  <a:gd name="T20" fmla="*/ 353 w 544"/>
                  <a:gd name="T21" fmla="*/ 425 h 455"/>
                  <a:gd name="T22" fmla="*/ 395 w 544"/>
                  <a:gd name="T23" fmla="*/ 440 h 455"/>
                  <a:gd name="T24" fmla="*/ 424 w 544"/>
                  <a:gd name="T25" fmla="*/ 433 h 455"/>
                  <a:gd name="T26" fmla="*/ 432 w 544"/>
                  <a:gd name="T27" fmla="*/ 440 h 455"/>
                  <a:gd name="T28" fmla="*/ 454 w 544"/>
                  <a:gd name="T29" fmla="*/ 455 h 455"/>
                  <a:gd name="T30" fmla="*/ 496 w 544"/>
                  <a:gd name="T31" fmla="*/ 433 h 455"/>
                  <a:gd name="T32" fmla="*/ 537 w 544"/>
                  <a:gd name="T33" fmla="*/ 312 h 455"/>
                  <a:gd name="T34" fmla="*/ 537 w 544"/>
                  <a:gd name="T35" fmla="*/ 230 h 455"/>
                  <a:gd name="T36" fmla="*/ 511 w 544"/>
                  <a:gd name="T37" fmla="*/ 193 h 455"/>
                  <a:gd name="T38" fmla="*/ 496 w 544"/>
                  <a:gd name="T39" fmla="*/ 180 h 455"/>
                  <a:gd name="T40" fmla="*/ 432 w 544"/>
                  <a:gd name="T41" fmla="*/ 82 h 455"/>
                  <a:gd name="T42" fmla="*/ 424 w 544"/>
                  <a:gd name="T43" fmla="*/ 59 h 455"/>
                  <a:gd name="T44" fmla="*/ 395 w 544"/>
                  <a:gd name="T45" fmla="*/ 0 h 455"/>
                  <a:gd name="T46" fmla="*/ 380 w 544"/>
                  <a:gd name="T47" fmla="*/ 22 h 455"/>
                  <a:gd name="T48" fmla="*/ 353 w 544"/>
                  <a:gd name="T49" fmla="*/ 104 h 455"/>
                  <a:gd name="T50" fmla="*/ 311 w 544"/>
                  <a:gd name="T51" fmla="*/ 74 h 455"/>
                  <a:gd name="T52" fmla="*/ 296 w 544"/>
                  <a:gd name="T53" fmla="*/ 67 h 455"/>
                  <a:gd name="T54" fmla="*/ 311 w 544"/>
                  <a:gd name="T55" fmla="*/ 37 h 455"/>
                  <a:gd name="T56" fmla="*/ 311 w 544"/>
                  <a:gd name="T57" fmla="*/ 22 h 455"/>
                  <a:gd name="T58" fmla="*/ 303 w 544"/>
                  <a:gd name="T59" fmla="*/ 22 h 455"/>
                  <a:gd name="T60" fmla="*/ 253 w 544"/>
                  <a:gd name="T61" fmla="*/ 5 h 455"/>
                  <a:gd name="T62" fmla="*/ 239 w 544"/>
                  <a:gd name="T63" fmla="*/ 22 h 455"/>
                  <a:gd name="T64" fmla="*/ 226 w 544"/>
                  <a:gd name="T65" fmla="*/ 37 h 455"/>
                  <a:gd name="T66" fmla="*/ 217 w 544"/>
                  <a:gd name="T67" fmla="*/ 67 h 455"/>
                  <a:gd name="T68" fmla="*/ 206 w 544"/>
                  <a:gd name="T69" fmla="*/ 67 h 455"/>
                  <a:gd name="T70" fmla="*/ 196 w 544"/>
                  <a:gd name="T71" fmla="*/ 43 h 455"/>
                  <a:gd name="T72" fmla="*/ 169 w 544"/>
                  <a:gd name="T73" fmla="*/ 59 h 455"/>
                  <a:gd name="T74" fmla="*/ 154 w 544"/>
                  <a:gd name="T75" fmla="*/ 82 h 455"/>
                  <a:gd name="T76" fmla="*/ 147 w 544"/>
                  <a:gd name="T77" fmla="*/ 87 h 455"/>
                  <a:gd name="T78" fmla="*/ 132 w 544"/>
                  <a:gd name="T79" fmla="*/ 82 h 455"/>
                  <a:gd name="T80" fmla="*/ 125 w 544"/>
                  <a:gd name="T81" fmla="*/ 112 h 455"/>
                  <a:gd name="T82" fmla="*/ 40 w 544"/>
                  <a:gd name="T83" fmla="*/ 151 h 455"/>
                  <a:gd name="T84" fmla="*/ 5 w 544"/>
                  <a:gd name="T85" fmla="*/ 163 h 455"/>
                  <a:gd name="T86" fmla="*/ 0 w 544"/>
                  <a:gd name="T87" fmla="*/ 193 h 455"/>
                  <a:gd name="T88" fmla="*/ 5 w 544"/>
                  <a:gd name="T89" fmla="*/ 223 h 455"/>
                  <a:gd name="T90" fmla="*/ 0 w 544"/>
                  <a:gd name="T91" fmla="*/ 230 h 455"/>
                  <a:gd name="T92" fmla="*/ 33 w 544"/>
                  <a:gd name="T93" fmla="*/ 349 h 455"/>
                  <a:gd name="T94" fmla="*/ 25 w 544"/>
                  <a:gd name="T95" fmla="*/ 364 h 455"/>
                  <a:gd name="T96" fmla="*/ 25 w 544"/>
                  <a:gd name="T97" fmla="*/ 3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4" h="455">
                    <a:moveTo>
                      <a:pt x="25" y="364"/>
                    </a:moveTo>
                    <a:lnTo>
                      <a:pt x="47" y="388"/>
                    </a:lnTo>
                    <a:lnTo>
                      <a:pt x="68" y="388"/>
                    </a:lnTo>
                    <a:lnTo>
                      <a:pt x="90" y="358"/>
                    </a:lnTo>
                    <a:lnTo>
                      <a:pt x="132" y="358"/>
                    </a:lnTo>
                    <a:lnTo>
                      <a:pt x="147" y="349"/>
                    </a:lnTo>
                    <a:lnTo>
                      <a:pt x="176" y="326"/>
                    </a:lnTo>
                    <a:lnTo>
                      <a:pt x="246" y="319"/>
                    </a:lnTo>
                    <a:lnTo>
                      <a:pt x="281" y="334"/>
                    </a:lnTo>
                    <a:lnTo>
                      <a:pt x="281" y="349"/>
                    </a:lnTo>
                    <a:lnTo>
                      <a:pt x="288" y="349"/>
                    </a:lnTo>
                    <a:lnTo>
                      <a:pt x="303" y="388"/>
                    </a:lnTo>
                    <a:lnTo>
                      <a:pt x="331" y="334"/>
                    </a:lnTo>
                    <a:lnTo>
                      <a:pt x="331" y="358"/>
                    </a:lnTo>
                    <a:lnTo>
                      <a:pt x="323" y="388"/>
                    </a:lnTo>
                    <a:lnTo>
                      <a:pt x="331" y="388"/>
                    </a:lnTo>
                    <a:lnTo>
                      <a:pt x="331" y="364"/>
                    </a:lnTo>
                    <a:lnTo>
                      <a:pt x="338" y="388"/>
                    </a:lnTo>
                    <a:lnTo>
                      <a:pt x="331" y="396"/>
                    </a:lnTo>
                    <a:lnTo>
                      <a:pt x="346" y="396"/>
                    </a:lnTo>
                    <a:lnTo>
                      <a:pt x="353" y="410"/>
                    </a:lnTo>
                    <a:lnTo>
                      <a:pt x="353" y="425"/>
                    </a:lnTo>
                    <a:lnTo>
                      <a:pt x="380" y="440"/>
                    </a:lnTo>
                    <a:lnTo>
                      <a:pt x="395" y="440"/>
                    </a:lnTo>
                    <a:lnTo>
                      <a:pt x="408" y="447"/>
                    </a:lnTo>
                    <a:lnTo>
                      <a:pt x="424" y="433"/>
                    </a:lnTo>
                    <a:lnTo>
                      <a:pt x="424" y="440"/>
                    </a:lnTo>
                    <a:lnTo>
                      <a:pt x="432" y="440"/>
                    </a:lnTo>
                    <a:lnTo>
                      <a:pt x="432" y="447"/>
                    </a:lnTo>
                    <a:lnTo>
                      <a:pt x="454" y="455"/>
                    </a:lnTo>
                    <a:lnTo>
                      <a:pt x="465" y="433"/>
                    </a:lnTo>
                    <a:lnTo>
                      <a:pt x="496" y="433"/>
                    </a:lnTo>
                    <a:lnTo>
                      <a:pt x="502" y="396"/>
                    </a:lnTo>
                    <a:lnTo>
                      <a:pt x="537" y="312"/>
                    </a:lnTo>
                    <a:lnTo>
                      <a:pt x="544" y="275"/>
                    </a:lnTo>
                    <a:lnTo>
                      <a:pt x="537" y="230"/>
                    </a:lnTo>
                    <a:lnTo>
                      <a:pt x="519" y="200"/>
                    </a:lnTo>
                    <a:lnTo>
                      <a:pt x="511" y="193"/>
                    </a:lnTo>
                    <a:lnTo>
                      <a:pt x="496" y="163"/>
                    </a:lnTo>
                    <a:lnTo>
                      <a:pt x="496" y="180"/>
                    </a:lnTo>
                    <a:lnTo>
                      <a:pt x="439" y="87"/>
                    </a:lnTo>
                    <a:lnTo>
                      <a:pt x="432" y="82"/>
                    </a:lnTo>
                    <a:lnTo>
                      <a:pt x="432" y="67"/>
                    </a:lnTo>
                    <a:lnTo>
                      <a:pt x="424" y="59"/>
                    </a:lnTo>
                    <a:lnTo>
                      <a:pt x="408" y="59"/>
                    </a:lnTo>
                    <a:lnTo>
                      <a:pt x="395" y="0"/>
                    </a:lnTo>
                    <a:lnTo>
                      <a:pt x="390" y="0"/>
                    </a:lnTo>
                    <a:lnTo>
                      <a:pt x="380" y="22"/>
                    </a:lnTo>
                    <a:lnTo>
                      <a:pt x="373" y="104"/>
                    </a:lnTo>
                    <a:lnTo>
                      <a:pt x="353" y="104"/>
                    </a:lnTo>
                    <a:lnTo>
                      <a:pt x="323" y="74"/>
                    </a:lnTo>
                    <a:lnTo>
                      <a:pt x="311" y="74"/>
                    </a:lnTo>
                    <a:lnTo>
                      <a:pt x="311" y="67"/>
                    </a:lnTo>
                    <a:lnTo>
                      <a:pt x="296" y="67"/>
                    </a:lnTo>
                    <a:lnTo>
                      <a:pt x="303" y="37"/>
                    </a:lnTo>
                    <a:lnTo>
                      <a:pt x="311" y="37"/>
                    </a:lnTo>
                    <a:lnTo>
                      <a:pt x="323" y="22"/>
                    </a:lnTo>
                    <a:lnTo>
                      <a:pt x="311" y="22"/>
                    </a:lnTo>
                    <a:lnTo>
                      <a:pt x="303" y="28"/>
                    </a:lnTo>
                    <a:lnTo>
                      <a:pt x="303" y="22"/>
                    </a:lnTo>
                    <a:lnTo>
                      <a:pt x="296" y="22"/>
                    </a:lnTo>
                    <a:lnTo>
                      <a:pt x="253" y="5"/>
                    </a:lnTo>
                    <a:lnTo>
                      <a:pt x="259" y="22"/>
                    </a:lnTo>
                    <a:lnTo>
                      <a:pt x="239" y="22"/>
                    </a:lnTo>
                    <a:lnTo>
                      <a:pt x="226" y="28"/>
                    </a:lnTo>
                    <a:lnTo>
                      <a:pt x="226" y="37"/>
                    </a:lnTo>
                    <a:lnTo>
                      <a:pt x="217" y="37"/>
                    </a:lnTo>
                    <a:lnTo>
                      <a:pt x="217" y="67"/>
                    </a:lnTo>
                    <a:lnTo>
                      <a:pt x="206" y="59"/>
                    </a:lnTo>
                    <a:lnTo>
                      <a:pt x="206" y="67"/>
                    </a:lnTo>
                    <a:lnTo>
                      <a:pt x="206" y="59"/>
                    </a:lnTo>
                    <a:lnTo>
                      <a:pt x="196" y="43"/>
                    </a:lnTo>
                    <a:lnTo>
                      <a:pt x="189" y="43"/>
                    </a:lnTo>
                    <a:lnTo>
                      <a:pt x="169" y="59"/>
                    </a:lnTo>
                    <a:lnTo>
                      <a:pt x="162" y="59"/>
                    </a:lnTo>
                    <a:lnTo>
                      <a:pt x="154" y="82"/>
                    </a:lnTo>
                    <a:lnTo>
                      <a:pt x="132" y="82"/>
                    </a:lnTo>
                    <a:lnTo>
                      <a:pt x="147" y="87"/>
                    </a:lnTo>
                    <a:lnTo>
                      <a:pt x="132" y="104"/>
                    </a:lnTo>
                    <a:lnTo>
                      <a:pt x="132" y="82"/>
                    </a:lnTo>
                    <a:lnTo>
                      <a:pt x="119" y="104"/>
                    </a:lnTo>
                    <a:lnTo>
                      <a:pt x="125" y="112"/>
                    </a:lnTo>
                    <a:lnTo>
                      <a:pt x="104" y="127"/>
                    </a:lnTo>
                    <a:lnTo>
                      <a:pt x="40" y="151"/>
                    </a:lnTo>
                    <a:lnTo>
                      <a:pt x="20" y="180"/>
                    </a:lnTo>
                    <a:lnTo>
                      <a:pt x="5" y="163"/>
                    </a:lnTo>
                    <a:lnTo>
                      <a:pt x="5" y="193"/>
                    </a:lnTo>
                    <a:lnTo>
                      <a:pt x="0" y="193"/>
                    </a:lnTo>
                    <a:lnTo>
                      <a:pt x="20" y="237"/>
                    </a:lnTo>
                    <a:lnTo>
                      <a:pt x="5" y="223"/>
                    </a:lnTo>
                    <a:lnTo>
                      <a:pt x="5" y="237"/>
                    </a:lnTo>
                    <a:lnTo>
                      <a:pt x="0" y="230"/>
                    </a:lnTo>
                    <a:lnTo>
                      <a:pt x="25" y="280"/>
                    </a:lnTo>
                    <a:lnTo>
                      <a:pt x="33" y="349"/>
                    </a:lnTo>
                    <a:lnTo>
                      <a:pt x="25" y="358"/>
                    </a:lnTo>
                    <a:lnTo>
                      <a:pt x="25" y="36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5" name="Freeform 109">
                <a:extLst>
                  <a:ext uri="{FF2B5EF4-FFF2-40B4-BE49-F238E27FC236}">
                    <a16:creationId xmlns:a16="http://schemas.microsoft.com/office/drawing/2014/main" id="{8266F3AD-5E9A-ECE6-62C4-2EE0F77FD614}"/>
                  </a:ext>
                </a:extLst>
              </p:cNvPr>
              <p:cNvSpPr>
                <a:spLocks/>
              </p:cNvSpPr>
              <p:nvPr/>
            </p:nvSpPr>
            <p:spPr bwMode="auto">
              <a:xfrm>
                <a:off x="4113" y="2766"/>
                <a:ext cx="158" cy="181"/>
              </a:xfrm>
              <a:custGeom>
                <a:avLst/>
                <a:gdLst>
                  <a:gd name="T0" fmla="*/ 0 w 145"/>
                  <a:gd name="T1" fmla="*/ 0 h 167"/>
                  <a:gd name="T2" fmla="*/ 0 w 145"/>
                  <a:gd name="T3" fmla="*/ 7 h 167"/>
                  <a:gd name="T4" fmla="*/ 33 w 145"/>
                  <a:gd name="T5" fmla="*/ 52 h 167"/>
                  <a:gd name="T6" fmla="*/ 47 w 145"/>
                  <a:gd name="T7" fmla="*/ 61 h 167"/>
                  <a:gd name="T8" fmla="*/ 119 w 145"/>
                  <a:gd name="T9" fmla="*/ 167 h 167"/>
                  <a:gd name="T10" fmla="*/ 137 w 145"/>
                  <a:gd name="T11" fmla="*/ 167 h 167"/>
                  <a:gd name="T12" fmla="*/ 145 w 145"/>
                  <a:gd name="T13" fmla="*/ 128 h 167"/>
                  <a:gd name="T14" fmla="*/ 137 w 145"/>
                  <a:gd name="T15" fmla="*/ 116 h 167"/>
                  <a:gd name="T16" fmla="*/ 130 w 145"/>
                  <a:gd name="T17" fmla="*/ 116 h 167"/>
                  <a:gd name="T18" fmla="*/ 119 w 145"/>
                  <a:gd name="T19" fmla="*/ 99 h 167"/>
                  <a:gd name="T20" fmla="*/ 110 w 145"/>
                  <a:gd name="T21" fmla="*/ 99 h 167"/>
                  <a:gd name="T22" fmla="*/ 110 w 145"/>
                  <a:gd name="T23" fmla="*/ 84 h 167"/>
                  <a:gd name="T24" fmla="*/ 104 w 145"/>
                  <a:gd name="T25" fmla="*/ 78 h 167"/>
                  <a:gd name="T26" fmla="*/ 104 w 145"/>
                  <a:gd name="T27" fmla="*/ 69 h 167"/>
                  <a:gd name="T28" fmla="*/ 73 w 145"/>
                  <a:gd name="T29" fmla="*/ 52 h 167"/>
                  <a:gd name="T30" fmla="*/ 68 w 145"/>
                  <a:gd name="T31" fmla="*/ 52 h 167"/>
                  <a:gd name="T32" fmla="*/ 27 w 145"/>
                  <a:gd name="T33" fmla="*/ 7 h 167"/>
                  <a:gd name="T34" fmla="*/ 0 w 145"/>
                  <a:gd name="T35" fmla="*/ 0 h 167"/>
                  <a:gd name="T36" fmla="*/ 0 w 145"/>
                  <a:gd name="T37" fmla="*/ 0 h 167"/>
                  <a:gd name="T38" fmla="*/ 0 w 145"/>
                  <a:gd name="T3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67">
                    <a:moveTo>
                      <a:pt x="0" y="0"/>
                    </a:moveTo>
                    <a:lnTo>
                      <a:pt x="0" y="7"/>
                    </a:lnTo>
                    <a:lnTo>
                      <a:pt x="33" y="52"/>
                    </a:lnTo>
                    <a:lnTo>
                      <a:pt x="47" y="61"/>
                    </a:lnTo>
                    <a:lnTo>
                      <a:pt x="119" y="167"/>
                    </a:lnTo>
                    <a:lnTo>
                      <a:pt x="137" y="167"/>
                    </a:lnTo>
                    <a:lnTo>
                      <a:pt x="145" y="128"/>
                    </a:lnTo>
                    <a:lnTo>
                      <a:pt x="137" y="116"/>
                    </a:lnTo>
                    <a:lnTo>
                      <a:pt x="130" y="116"/>
                    </a:lnTo>
                    <a:lnTo>
                      <a:pt x="119" y="99"/>
                    </a:lnTo>
                    <a:lnTo>
                      <a:pt x="110" y="99"/>
                    </a:lnTo>
                    <a:lnTo>
                      <a:pt x="110" y="84"/>
                    </a:lnTo>
                    <a:lnTo>
                      <a:pt x="104" y="78"/>
                    </a:lnTo>
                    <a:lnTo>
                      <a:pt x="104" y="69"/>
                    </a:lnTo>
                    <a:lnTo>
                      <a:pt x="73" y="52"/>
                    </a:lnTo>
                    <a:lnTo>
                      <a:pt x="68" y="52"/>
                    </a:lnTo>
                    <a:lnTo>
                      <a:pt x="27" y="7"/>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6" name="Freeform 110">
                <a:extLst>
                  <a:ext uri="{FF2B5EF4-FFF2-40B4-BE49-F238E27FC236}">
                    <a16:creationId xmlns:a16="http://schemas.microsoft.com/office/drawing/2014/main" id="{50467003-7FDD-E9D4-0C03-55B5F7E040B0}"/>
                  </a:ext>
                </a:extLst>
              </p:cNvPr>
              <p:cNvSpPr>
                <a:spLocks/>
              </p:cNvSpPr>
              <p:nvPr/>
            </p:nvSpPr>
            <p:spPr bwMode="auto">
              <a:xfrm>
                <a:off x="4264" y="2948"/>
                <a:ext cx="129" cy="40"/>
              </a:xfrm>
              <a:custGeom>
                <a:avLst/>
                <a:gdLst>
                  <a:gd name="T0" fmla="*/ 0 w 119"/>
                  <a:gd name="T1" fmla="*/ 15 h 37"/>
                  <a:gd name="T2" fmla="*/ 37 w 119"/>
                  <a:gd name="T3" fmla="*/ 29 h 37"/>
                  <a:gd name="T4" fmla="*/ 119 w 119"/>
                  <a:gd name="T5" fmla="*/ 37 h 37"/>
                  <a:gd name="T6" fmla="*/ 119 w 119"/>
                  <a:gd name="T7" fmla="*/ 29 h 37"/>
                  <a:gd name="T8" fmla="*/ 99 w 119"/>
                  <a:gd name="T9" fmla="*/ 29 h 37"/>
                  <a:gd name="T10" fmla="*/ 94 w 119"/>
                  <a:gd name="T11" fmla="*/ 22 h 37"/>
                  <a:gd name="T12" fmla="*/ 62 w 119"/>
                  <a:gd name="T13" fmla="*/ 15 h 37"/>
                  <a:gd name="T14" fmla="*/ 62 w 119"/>
                  <a:gd name="T15" fmla="*/ 22 h 37"/>
                  <a:gd name="T16" fmla="*/ 22 w 119"/>
                  <a:gd name="T17" fmla="*/ 0 h 37"/>
                  <a:gd name="T18" fmla="*/ 8 w 119"/>
                  <a:gd name="T19" fmla="*/ 0 h 37"/>
                  <a:gd name="T20" fmla="*/ 0 w 119"/>
                  <a:gd name="T21" fmla="*/ 15 h 37"/>
                  <a:gd name="T22" fmla="*/ 0 w 119"/>
                  <a:gd name="T23" fmla="*/ 15 h 37"/>
                  <a:gd name="T24" fmla="*/ 0 w 119"/>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37">
                    <a:moveTo>
                      <a:pt x="0" y="15"/>
                    </a:moveTo>
                    <a:lnTo>
                      <a:pt x="37" y="29"/>
                    </a:lnTo>
                    <a:lnTo>
                      <a:pt x="119" y="37"/>
                    </a:lnTo>
                    <a:lnTo>
                      <a:pt x="119" y="29"/>
                    </a:lnTo>
                    <a:lnTo>
                      <a:pt x="99" y="29"/>
                    </a:lnTo>
                    <a:lnTo>
                      <a:pt x="94" y="22"/>
                    </a:lnTo>
                    <a:lnTo>
                      <a:pt x="62" y="15"/>
                    </a:lnTo>
                    <a:lnTo>
                      <a:pt x="62" y="22"/>
                    </a:lnTo>
                    <a:lnTo>
                      <a:pt x="22" y="0"/>
                    </a:lnTo>
                    <a:lnTo>
                      <a:pt x="8"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7" name="Freeform 111">
                <a:extLst>
                  <a:ext uri="{FF2B5EF4-FFF2-40B4-BE49-F238E27FC236}">
                    <a16:creationId xmlns:a16="http://schemas.microsoft.com/office/drawing/2014/main" id="{291DB507-9D52-5393-2D88-44751AB44369}"/>
                  </a:ext>
                </a:extLst>
              </p:cNvPr>
              <p:cNvSpPr>
                <a:spLocks/>
              </p:cNvSpPr>
              <p:nvPr/>
            </p:nvSpPr>
            <p:spPr bwMode="auto">
              <a:xfrm>
                <a:off x="4418" y="2988"/>
                <a:ext cx="116" cy="33"/>
              </a:xfrm>
              <a:custGeom>
                <a:avLst/>
                <a:gdLst>
                  <a:gd name="T0" fmla="*/ 0 w 106"/>
                  <a:gd name="T1" fmla="*/ 31 h 31"/>
                  <a:gd name="T2" fmla="*/ 5 w 106"/>
                  <a:gd name="T3" fmla="*/ 31 h 31"/>
                  <a:gd name="T4" fmla="*/ 42 w 106"/>
                  <a:gd name="T5" fmla="*/ 0 h 31"/>
                  <a:gd name="T6" fmla="*/ 77 w 106"/>
                  <a:gd name="T7" fmla="*/ 31 h 31"/>
                  <a:gd name="T8" fmla="*/ 106 w 106"/>
                  <a:gd name="T9" fmla="*/ 0 h 31"/>
                  <a:gd name="T10" fmla="*/ 20 w 106"/>
                  <a:gd name="T11" fmla="*/ 0 h 31"/>
                  <a:gd name="T12" fmla="*/ 27 w 106"/>
                  <a:gd name="T13" fmla="*/ 0 h 31"/>
                  <a:gd name="T14" fmla="*/ 0 w 106"/>
                  <a:gd name="T15" fmla="*/ 0 h 31"/>
                  <a:gd name="T16" fmla="*/ 0 w 106"/>
                  <a:gd name="T17" fmla="*/ 31 h 31"/>
                  <a:gd name="T18" fmla="*/ 0 w 106"/>
                  <a:gd name="T19" fmla="*/ 31 h 31"/>
                  <a:gd name="T20" fmla="*/ 0 w 106"/>
                  <a:gd name="T2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31">
                    <a:moveTo>
                      <a:pt x="0" y="31"/>
                    </a:moveTo>
                    <a:lnTo>
                      <a:pt x="5" y="31"/>
                    </a:lnTo>
                    <a:lnTo>
                      <a:pt x="42" y="0"/>
                    </a:lnTo>
                    <a:lnTo>
                      <a:pt x="77" y="31"/>
                    </a:lnTo>
                    <a:lnTo>
                      <a:pt x="106" y="0"/>
                    </a:lnTo>
                    <a:lnTo>
                      <a:pt x="20" y="0"/>
                    </a:lnTo>
                    <a:lnTo>
                      <a:pt x="27" y="0"/>
                    </a:lnTo>
                    <a:lnTo>
                      <a:pt x="0" y="0"/>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8" name="Freeform 112">
                <a:extLst>
                  <a:ext uri="{FF2B5EF4-FFF2-40B4-BE49-F238E27FC236}">
                    <a16:creationId xmlns:a16="http://schemas.microsoft.com/office/drawing/2014/main" id="{A8629AE4-1EE0-8FEA-18E6-EC28F68F59C3}"/>
                  </a:ext>
                </a:extLst>
              </p:cNvPr>
              <p:cNvSpPr>
                <a:spLocks/>
              </p:cNvSpPr>
              <p:nvPr/>
            </p:nvSpPr>
            <p:spPr bwMode="auto">
              <a:xfrm>
                <a:off x="4456" y="3010"/>
                <a:ext cx="30" cy="31"/>
              </a:xfrm>
              <a:custGeom>
                <a:avLst/>
                <a:gdLst>
                  <a:gd name="T0" fmla="*/ 0 w 27"/>
                  <a:gd name="T1" fmla="*/ 0 h 28"/>
                  <a:gd name="T2" fmla="*/ 14 w 27"/>
                  <a:gd name="T3" fmla="*/ 28 h 28"/>
                  <a:gd name="T4" fmla="*/ 27 w 27"/>
                  <a:gd name="T5" fmla="*/ 28 h 28"/>
                  <a:gd name="T6" fmla="*/ 14 w 27"/>
                  <a:gd name="T7" fmla="*/ 0 h 28"/>
                  <a:gd name="T8" fmla="*/ 0 w 27"/>
                  <a:gd name="T9" fmla="*/ 0 h 28"/>
                  <a:gd name="T10" fmla="*/ 0 w 27"/>
                  <a:gd name="T11" fmla="*/ 0 h 28"/>
                  <a:gd name="T12" fmla="*/ 0 w 2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0" y="0"/>
                    </a:moveTo>
                    <a:lnTo>
                      <a:pt x="14" y="28"/>
                    </a:lnTo>
                    <a:lnTo>
                      <a:pt x="27" y="28"/>
                    </a:lnTo>
                    <a:lnTo>
                      <a:pt x="14"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9" name="Freeform 113">
                <a:extLst>
                  <a:ext uri="{FF2B5EF4-FFF2-40B4-BE49-F238E27FC236}">
                    <a16:creationId xmlns:a16="http://schemas.microsoft.com/office/drawing/2014/main" id="{8B7194FA-620E-955E-68C6-944776D4F929}"/>
                  </a:ext>
                </a:extLst>
              </p:cNvPr>
              <p:cNvSpPr>
                <a:spLocks/>
              </p:cNvSpPr>
              <p:nvPr/>
            </p:nvSpPr>
            <p:spPr bwMode="auto">
              <a:xfrm>
                <a:off x="4521" y="2988"/>
                <a:ext cx="59" cy="33"/>
              </a:xfrm>
              <a:custGeom>
                <a:avLst/>
                <a:gdLst>
                  <a:gd name="T0" fmla="*/ 0 w 55"/>
                  <a:gd name="T1" fmla="*/ 31 h 31"/>
                  <a:gd name="T2" fmla="*/ 22 w 55"/>
                  <a:gd name="T3" fmla="*/ 31 h 31"/>
                  <a:gd name="T4" fmla="*/ 55 w 55"/>
                  <a:gd name="T5" fmla="*/ 0 h 31"/>
                  <a:gd name="T6" fmla="*/ 30 w 55"/>
                  <a:gd name="T7" fmla="*/ 0 h 31"/>
                  <a:gd name="T8" fmla="*/ 15 w 55"/>
                  <a:gd name="T9" fmla="*/ 22 h 31"/>
                  <a:gd name="T10" fmla="*/ 0 w 55"/>
                  <a:gd name="T11" fmla="*/ 31 h 31"/>
                  <a:gd name="T12" fmla="*/ 0 w 55"/>
                  <a:gd name="T13" fmla="*/ 31 h 31"/>
                  <a:gd name="T14" fmla="*/ 0 w 5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1">
                    <a:moveTo>
                      <a:pt x="0" y="31"/>
                    </a:moveTo>
                    <a:lnTo>
                      <a:pt x="22" y="31"/>
                    </a:lnTo>
                    <a:lnTo>
                      <a:pt x="55" y="0"/>
                    </a:lnTo>
                    <a:lnTo>
                      <a:pt x="30" y="0"/>
                    </a:lnTo>
                    <a:lnTo>
                      <a:pt x="15" y="22"/>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0" name="Freeform 114">
                <a:extLst>
                  <a:ext uri="{FF2B5EF4-FFF2-40B4-BE49-F238E27FC236}">
                    <a16:creationId xmlns:a16="http://schemas.microsoft.com/office/drawing/2014/main" id="{C6671EC7-2D23-71E3-2603-2C2A757676A6}"/>
                  </a:ext>
                </a:extLst>
              </p:cNvPr>
              <p:cNvSpPr>
                <a:spLocks/>
              </p:cNvSpPr>
              <p:nvPr/>
            </p:nvSpPr>
            <p:spPr bwMode="auto">
              <a:xfrm>
                <a:off x="4264" y="2881"/>
                <a:ext cx="27" cy="29"/>
              </a:xfrm>
              <a:custGeom>
                <a:avLst/>
                <a:gdLst>
                  <a:gd name="T0" fmla="*/ 0 w 25"/>
                  <a:gd name="T1" fmla="*/ 10 h 27"/>
                  <a:gd name="T2" fmla="*/ 25 w 25"/>
                  <a:gd name="T3" fmla="*/ 27 h 27"/>
                  <a:gd name="T4" fmla="*/ 25 w 25"/>
                  <a:gd name="T5" fmla="*/ 20 h 27"/>
                  <a:gd name="T6" fmla="*/ 13 w 25"/>
                  <a:gd name="T7" fmla="*/ 0 h 27"/>
                  <a:gd name="T8" fmla="*/ 0 w 25"/>
                  <a:gd name="T9" fmla="*/ 10 h 27"/>
                  <a:gd name="T10" fmla="*/ 0 w 25"/>
                  <a:gd name="T11" fmla="*/ 10 h 27"/>
                  <a:gd name="T12" fmla="*/ 0 w 25"/>
                  <a:gd name="T13" fmla="*/ 10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0" y="10"/>
                    </a:moveTo>
                    <a:lnTo>
                      <a:pt x="25" y="27"/>
                    </a:lnTo>
                    <a:lnTo>
                      <a:pt x="25" y="20"/>
                    </a:lnTo>
                    <a:lnTo>
                      <a:pt x="13" y="0"/>
                    </a:lnTo>
                    <a:lnTo>
                      <a:pt x="0"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1" name="Freeform 115">
                <a:extLst>
                  <a:ext uri="{FF2B5EF4-FFF2-40B4-BE49-F238E27FC236}">
                    <a16:creationId xmlns:a16="http://schemas.microsoft.com/office/drawing/2014/main" id="{F6957A4A-E760-001C-4A75-EAE9956BAEAE}"/>
                  </a:ext>
                </a:extLst>
              </p:cNvPr>
              <p:cNvSpPr>
                <a:spLocks/>
              </p:cNvSpPr>
              <p:nvPr/>
            </p:nvSpPr>
            <p:spPr bwMode="auto">
              <a:xfrm>
                <a:off x="4294" y="2918"/>
                <a:ext cx="17" cy="19"/>
              </a:xfrm>
              <a:custGeom>
                <a:avLst/>
                <a:gdLst>
                  <a:gd name="T0" fmla="*/ 0 w 15"/>
                  <a:gd name="T1" fmla="*/ 0 h 17"/>
                  <a:gd name="T2" fmla="*/ 0 w 15"/>
                  <a:gd name="T3" fmla="*/ 17 h 17"/>
                  <a:gd name="T4" fmla="*/ 15 w 15"/>
                  <a:gd name="T5" fmla="*/ 17 h 17"/>
                  <a:gd name="T6" fmla="*/ 15 w 15"/>
                  <a:gd name="T7" fmla="*/ 0 h 17"/>
                  <a:gd name="T8" fmla="*/ 0 w 15"/>
                  <a:gd name="T9" fmla="*/ 0 h 17"/>
                  <a:gd name="T10" fmla="*/ 0 w 15"/>
                  <a:gd name="T11" fmla="*/ 0 h 17"/>
                  <a:gd name="T12" fmla="*/ 0 w 1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0"/>
                    </a:moveTo>
                    <a:lnTo>
                      <a:pt x="0" y="17"/>
                    </a:lnTo>
                    <a:lnTo>
                      <a:pt x="15" y="17"/>
                    </a:lnTo>
                    <a:lnTo>
                      <a:pt x="1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2" name="Freeform 116">
                <a:extLst>
                  <a:ext uri="{FF2B5EF4-FFF2-40B4-BE49-F238E27FC236}">
                    <a16:creationId xmlns:a16="http://schemas.microsoft.com/office/drawing/2014/main" id="{AB1E8EAE-9740-D858-A8E2-4BD4778694D9}"/>
                  </a:ext>
                </a:extLst>
              </p:cNvPr>
              <p:cNvSpPr>
                <a:spLocks/>
              </p:cNvSpPr>
              <p:nvPr/>
            </p:nvSpPr>
            <p:spPr bwMode="auto">
              <a:xfrm>
                <a:off x="4293" y="2908"/>
                <a:ext cx="17" cy="15"/>
              </a:xfrm>
              <a:custGeom>
                <a:avLst/>
                <a:gdLst>
                  <a:gd name="T0" fmla="*/ 0 w 15"/>
                  <a:gd name="T1" fmla="*/ 0 h 14"/>
                  <a:gd name="T2" fmla="*/ 0 w 15"/>
                  <a:gd name="T3" fmla="*/ 14 h 14"/>
                  <a:gd name="T4" fmla="*/ 15 w 15"/>
                  <a:gd name="T5" fmla="*/ 14 h 14"/>
                  <a:gd name="T6" fmla="*/ 15 w 15"/>
                  <a:gd name="T7" fmla="*/ 0 h 14"/>
                  <a:gd name="T8" fmla="*/ 0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14"/>
                    </a:lnTo>
                    <a:lnTo>
                      <a:pt x="15" y="14"/>
                    </a:lnTo>
                    <a:lnTo>
                      <a:pt x="1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3" name="Freeform 117">
                <a:extLst>
                  <a:ext uri="{FF2B5EF4-FFF2-40B4-BE49-F238E27FC236}">
                    <a16:creationId xmlns:a16="http://schemas.microsoft.com/office/drawing/2014/main" id="{03262B6D-273D-E603-F478-282952ACB91A}"/>
                  </a:ext>
                </a:extLst>
              </p:cNvPr>
              <p:cNvSpPr>
                <a:spLocks/>
              </p:cNvSpPr>
              <p:nvPr/>
            </p:nvSpPr>
            <p:spPr bwMode="auto">
              <a:xfrm>
                <a:off x="4456" y="2832"/>
                <a:ext cx="94" cy="116"/>
              </a:xfrm>
              <a:custGeom>
                <a:avLst/>
                <a:gdLst>
                  <a:gd name="T0" fmla="*/ 0 w 86"/>
                  <a:gd name="T1" fmla="*/ 62 h 107"/>
                  <a:gd name="T2" fmla="*/ 0 w 86"/>
                  <a:gd name="T3" fmla="*/ 69 h 107"/>
                  <a:gd name="T4" fmla="*/ 7 w 86"/>
                  <a:gd name="T5" fmla="*/ 69 h 107"/>
                  <a:gd name="T6" fmla="*/ 7 w 86"/>
                  <a:gd name="T7" fmla="*/ 107 h 107"/>
                  <a:gd name="T8" fmla="*/ 14 w 86"/>
                  <a:gd name="T9" fmla="*/ 101 h 107"/>
                  <a:gd name="T10" fmla="*/ 14 w 86"/>
                  <a:gd name="T11" fmla="*/ 69 h 107"/>
                  <a:gd name="T12" fmla="*/ 27 w 86"/>
                  <a:gd name="T13" fmla="*/ 62 h 107"/>
                  <a:gd name="T14" fmla="*/ 34 w 86"/>
                  <a:gd name="T15" fmla="*/ 62 h 107"/>
                  <a:gd name="T16" fmla="*/ 27 w 86"/>
                  <a:gd name="T17" fmla="*/ 69 h 107"/>
                  <a:gd name="T18" fmla="*/ 34 w 86"/>
                  <a:gd name="T19" fmla="*/ 86 h 107"/>
                  <a:gd name="T20" fmla="*/ 34 w 86"/>
                  <a:gd name="T21" fmla="*/ 92 h 107"/>
                  <a:gd name="T22" fmla="*/ 49 w 86"/>
                  <a:gd name="T23" fmla="*/ 92 h 107"/>
                  <a:gd name="T24" fmla="*/ 49 w 86"/>
                  <a:gd name="T25" fmla="*/ 107 h 107"/>
                  <a:gd name="T26" fmla="*/ 56 w 86"/>
                  <a:gd name="T27" fmla="*/ 101 h 107"/>
                  <a:gd name="T28" fmla="*/ 56 w 86"/>
                  <a:gd name="T29" fmla="*/ 92 h 107"/>
                  <a:gd name="T30" fmla="*/ 42 w 86"/>
                  <a:gd name="T31" fmla="*/ 69 h 107"/>
                  <a:gd name="T32" fmla="*/ 49 w 86"/>
                  <a:gd name="T33" fmla="*/ 69 h 107"/>
                  <a:gd name="T34" fmla="*/ 34 w 86"/>
                  <a:gd name="T35" fmla="*/ 55 h 107"/>
                  <a:gd name="T36" fmla="*/ 49 w 86"/>
                  <a:gd name="T37" fmla="*/ 38 h 107"/>
                  <a:gd name="T38" fmla="*/ 56 w 86"/>
                  <a:gd name="T39" fmla="*/ 38 h 107"/>
                  <a:gd name="T40" fmla="*/ 27 w 86"/>
                  <a:gd name="T41" fmla="*/ 47 h 107"/>
                  <a:gd name="T42" fmla="*/ 14 w 86"/>
                  <a:gd name="T43" fmla="*/ 38 h 107"/>
                  <a:gd name="T44" fmla="*/ 14 w 86"/>
                  <a:gd name="T45" fmla="*/ 25 h 107"/>
                  <a:gd name="T46" fmla="*/ 27 w 86"/>
                  <a:gd name="T47" fmla="*/ 15 h 107"/>
                  <a:gd name="T48" fmla="*/ 77 w 86"/>
                  <a:gd name="T49" fmla="*/ 15 h 107"/>
                  <a:gd name="T50" fmla="*/ 86 w 86"/>
                  <a:gd name="T51" fmla="*/ 0 h 107"/>
                  <a:gd name="T52" fmla="*/ 49 w 86"/>
                  <a:gd name="T53" fmla="*/ 15 h 107"/>
                  <a:gd name="T54" fmla="*/ 27 w 86"/>
                  <a:gd name="T55" fmla="*/ 8 h 107"/>
                  <a:gd name="T56" fmla="*/ 27 w 86"/>
                  <a:gd name="T57" fmla="*/ 15 h 107"/>
                  <a:gd name="T58" fmla="*/ 14 w 86"/>
                  <a:gd name="T59" fmla="*/ 15 h 107"/>
                  <a:gd name="T60" fmla="*/ 14 w 86"/>
                  <a:gd name="T61" fmla="*/ 38 h 107"/>
                  <a:gd name="T62" fmla="*/ 0 w 86"/>
                  <a:gd name="T63" fmla="*/ 62 h 107"/>
                  <a:gd name="T64" fmla="*/ 0 w 86"/>
                  <a:gd name="T65" fmla="*/ 62 h 107"/>
                  <a:gd name="T66" fmla="*/ 0 w 86"/>
                  <a:gd name="T6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107">
                    <a:moveTo>
                      <a:pt x="0" y="62"/>
                    </a:moveTo>
                    <a:lnTo>
                      <a:pt x="0" y="69"/>
                    </a:lnTo>
                    <a:lnTo>
                      <a:pt x="7" y="69"/>
                    </a:lnTo>
                    <a:lnTo>
                      <a:pt x="7" y="107"/>
                    </a:lnTo>
                    <a:lnTo>
                      <a:pt x="14" y="101"/>
                    </a:lnTo>
                    <a:lnTo>
                      <a:pt x="14" y="69"/>
                    </a:lnTo>
                    <a:lnTo>
                      <a:pt x="27" y="62"/>
                    </a:lnTo>
                    <a:lnTo>
                      <a:pt x="34" y="62"/>
                    </a:lnTo>
                    <a:lnTo>
                      <a:pt x="27" y="69"/>
                    </a:lnTo>
                    <a:lnTo>
                      <a:pt x="34" y="86"/>
                    </a:lnTo>
                    <a:lnTo>
                      <a:pt x="34" y="92"/>
                    </a:lnTo>
                    <a:lnTo>
                      <a:pt x="49" y="92"/>
                    </a:lnTo>
                    <a:lnTo>
                      <a:pt x="49" y="107"/>
                    </a:lnTo>
                    <a:lnTo>
                      <a:pt x="56" y="101"/>
                    </a:lnTo>
                    <a:lnTo>
                      <a:pt x="56" y="92"/>
                    </a:lnTo>
                    <a:lnTo>
                      <a:pt x="42" y="69"/>
                    </a:lnTo>
                    <a:lnTo>
                      <a:pt x="49" y="69"/>
                    </a:lnTo>
                    <a:lnTo>
                      <a:pt x="34" y="55"/>
                    </a:lnTo>
                    <a:lnTo>
                      <a:pt x="49" y="38"/>
                    </a:lnTo>
                    <a:lnTo>
                      <a:pt x="56" y="38"/>
                    </a:lnTo>
                    <a:lnTo>
                      <a:pt x="27" y="47"/>
                    </a:lnTo>
                    <a:lnTo>
                      <a:pt x="14" y="38"/>
                    </a:lnTo>
                    <a:lnTo>
                      <a:pt x="14" y="25"/>
                    </a:lnTo>
                    <a:lnTo>
                      <a:pt x="27" y="15"/>
                    </a:lnTo>
                    <a:lnTo>
                      <a:pt x="77" y="15"/>
                    </a:lnTo>
                    <a:lnTo>
                      <a:pt x="86" y="0"/>
                    </a:lnTo>
                    <a:lnTo>
                      <a:pt x="49" y="15"/>
                    </a:lnTo>
                    <a:lnTo>
                      <a:pt x="27" y="8"/>
                    </a:lnTo>
                    <a:lnTo>
                      <a:pt x="27" y="15"/>
                    </a:lnTo>
                    <a:lnTo>
                      <a:pt x="14" y="15"/>
                    </a:lnTo>
                    <a:lnTo>
                      <a:pt x="14" y="38"/>
                    </a:lnTo>
                    <a:lnTo>
                      <a:pt x="0" y="6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4" name="Freeform 118">
                <a:extLst>
                  <a:ext uri="{FF2B5EF4-FFF2-40B4-BE49-F238E27FC236}">
                    <a16:creationId xmlns:a16="http://schemas.microsoft.com/office/drawing/2014/main" id="{015455F9-D091-9D08-88E8-22B48929F9D2}"/>
                  </a:ext>
                </a:extLst>
              </p:cNvPr>
              <p:cNvSpPr>
                <a:spLocks/>
              </p:cNvSpPr>
              <p:nvPr/>
            </p:nvSpPr>
            <p:spPr bwMode="auto">
              <a:xfrm>
                <a:off x="4580" y="2822"/>
                <a:ext cx="26" cy="51"/>
              </a:xfrm>
              <a:custGeom>
                <a:avLst/>
                <a:gdLst>
                  <a:gd name="T0" fmla="*/ 0 w 24"/>
                  <a:gd name="T1" fmla="*/ 17 h 47"/>
                  <a:gd name="T2" fmla="*/ 9 w 24"/>
                  <a:gd name="T3" fmla="*/ 32 h 47"/>
                  <a:gd name="T4" fmla="*/ 24 w 24"/>
                  <a:gd name="T5" fmla="*/ 47 h 47"/>
                  <a:gd name="T6" fmla="*/ 9 w 24"/>
                  <a:gd name="T7" fmla="*/ 32 h 47"/>
                  <a:gd name="T8" fmla="*/ 9 w 24"/>
                  <a:gd name="T9" fmla="*/ 26 h 47"/>
                  <a:gd name="T10" fmla="*/ 24 w 24"/>
                  <a:gd name="T11" fmla="*/ 26 h 47"/>
                  <a:gd name="T12" fmla="*/ 24 w 24"/>
                  <a:gd name="T13" fmla="*/ 7 h 47"/>
                  <a:gd name="T14" fmla="*/ 24 w 24"/>
                  <a:gd name="T15" fmla="*/ 17 h 47"/>
                  <a:gd name="T16" fmla="*/ 9 w 24"/>
                  <a:gd name="T17" fmla="*/ 0 h 47"/>
                  <a:gd name="T18" fmla="*/ 0 w 24"/>
                  <a:gd name="T19" fmla="*/ 17 h 47"/>
                  <a:gd name="T20" fmla="*/ 0 w 24"/>
                  <a:gd name="T21" fmla="*/ 17 h 47"/>
                  <a:gd name="T22" fmla="*/ 0 w 24"/>
                  <a:gd name="T23"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7">
                    <a:moveTo>
                      <a:pt x="0" y="17"/>
                    </a:moveTo>
                    <a:lnTo>
                      <a:pt x="9" y="32"/>
                    </a:lnTo>
                    <a:lnTo>
                      <a:pt x="24" y="47"/>
                    </a:lnTo>
                    <a:lnTo>
                      <a:pt x="9" y="32"/>
                    </a:lnTo>
                    <a:lnTo>
                      <a:pt x="9" y="26"/>
                    </a:lnTo>
                    <a:lnTo>
                      <a:pt x="24" y="26"/>
                    </a:lnTo>
                    <a:lnTo>
                      <a:pt x="24" y="7"/>
                    </a:lnTo>
                    <a:lnTo>
                      <a:pt x="24" y="17"/>
                    </a:lnTo>
                    <a:lnTo>
                      <a:pt x="9" y="0"/>
                    </a:lnTo>
                    <a:lnTo>
                      <a:pt x="0"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5" name="Freeform 119">
                <a:extLst>
                  <a:ext uri="{FF2B5EF4-FFF2-40B4-BE49-F238E27FC236}">
                    <a16:creationId xmlns:a16="http://schemas.microsoft.com/office/drawing/2014/main" id="{B2D7A47A-C28A-025F-A16B-8C296BDEE079}"/>
                  </a:ext>
                </a:extLst>
              </p:cNvPr>
              <p:cNvSpPr>
                <a:spLocks/>
              </p:cNvSpPr>
              <p:nvPr/>
            </p:nvSpPr>
            <p:spPr bwMode="auto">
              <a:xfrm>
                <a:off x="4559" y="2907"/>
                <a:ext cx="24" cy="27"/>
              </a:xfrm>
              <a:custGeom>
                <a:avLst/>
                <a:gdLst>
                  <a:gd name="T0" fmla="*/ 0 w 22"/>
                  <a:gd name="T1" fmla="*/ 0 h 25"/>
                  <a:gd name="T2" fmla="*/ 22 w 22"/>
                  <a:gd name="T3" fmla="*/ 25 h 25"/>
                  <a:gd name="T4" fmla="*/ 22 w 22"/>
                  <a:gd name="T5" fmla="*/ 0 h 25"/>
                  <a:gd name="T6" fmla="*/ 0 w 22"/>
                  <a:gd name="T7" fmla="*/ 0 h 25"/>
                  <a:gd name="T8" fmla="*/ 0 w 22"/>
                  <a:gd name="T9" fmla="*/ 0 h 25"/>
                  <a:gd name="T10" fmla="*/ 0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0" y="0"/>
                    </a:moveTo>
                    <a:lnTo>
                      <a:pt x="22" y="25"/>
                    </a:lnTo>
                    <a:lnTo>
                      <a:pt x="22"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6" name="Freeform 120">
                <a:extLst>
                  <a:ext uri="{FF2B5EF4-FFF2-40B4-BE49-F238E27FC236}">
                    <a16:creationId xmlns:a16="http://schemas.microsoft.com/office/drawing/2014/main" id="{28E64C62-78CE-5907-7692-6DDF9EDD892B}"/>
                  </a:ext>
                </a:extLst>
              </p:cNvPr>
              <p:cNvSpPr>
                <a:spLocks/>
              </p:cNvSpPr>
              <p:nvPr/>
            </p:nvSpPr>
            <p:spPr bwMode="auto">
              <a:xfrm>
                <a:off x="4585" y="2897"/>
                <a:ext cx="49" cy="31"/>
              </a:xfrm>
              <a:custGeom>
                <a:avLst/>
                <a:gdLst>
                  <a:gd name="T0" fmla="*/ 0 w 45"/>
                  <a:gd name="T1" fmla="*/ 9 h 29"/>
                  <a:gd name="T2" fmla="*/ 45 w 45"/>
                  <a:gd name="T3" fmla="*/ 29 h 29"/>
                  <a:gd name="T4" fmla="*/ 21 w 45"/>
                  <a:gd name="T5" fmla="*/ 0 h 29"/>
                  <a:gd name="T6" fmla="*/ 8 w 45"/>
                  <a:gd name="T7" fmla="*/ 0 h 29"/>
                  <a:gd name="T8" fmla="*/ 0 w 45"/>
                  <a:gd name="T9" fmla="*/ 9 h 29"/>
                  <a:gd name="T10" fmla="*/ 0 w 45"/>
                  <a:gd name="T11" fmla="*/ 9 h 29"/>
                  <a:gd name="T12" fmla="*/ 0 w 45"/>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45" h="29">
                    <a:moveTo>
                      <a:pt x="0" y="9"/>
                    </a:moveTo>
                    <a:lnTo>
                      <a:pt x="45" y="29"/>
                    </a:lnTo>
                    <a:lnTo>
                      <a:pt x="21" y="0"/>
                    </a:lnTo>
                    <a:lnTo>
                      <a:pt x="8" y="0"/>
                    </a:lnTo>
                    <a:lnTo>
                      <a:pt x="0"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7" name="Freeform 121">
                <a:extLst>
                  <a:ext uri="{FF2B5EF4-FFF2-40B4-BE49-F238E27FC236}">
                    <a16:creationId xmlns:a16="http://schemas.microsoft.com/office/drawing/2014/main" id="{0BC2B215-BD2F-8F4C-C7A5-608839BDD4F7}"/>
                  </a:ext>
                </a:extLst>
              </p:cNvPr>
              <p:cNvSpPr>
                <a:spLocks/>
              </p:cNvSpPr>
              <p:nvPr/>
            </p:nvSpPr>
            <p:spPr bwMode="auto">
              <a:xfrm>
                <a:off x="4473" y="2566"/>
                <a:ext cx="61" cy="80"/>
              </a:xfrm>
              <a:custGeom>
                <a:avLst/>
                <a:gdLst>
                  <a:gd name="T0" fmla="*/ 0 w 56"/>
                  <a:gd name="T1" fmla="*/ 31 h 74"/>
                  <a:gd name="T2" fmla="*/ 0 w 56"/>
                  <a:gd name="T3" fmla="*/ 51 h 74"/>
                  <a:gd name="T4" fmla="*/ 12 w 56"/>
                  <a:gd name="T5" fmla="*/ 58 h 74"/>
                  <a:gd name="T6" fmla="*/ 12 w 56"/>
                  <a:gd name="T7" fmla="*/ 68 h 74"/>
                  <a:gd name="T8" fmla="*/ 29 w 56"/>
                  <a:gd name="T9" fmla="*/ 68 h 74"/>
                  <a:gd name="T10" fmla="*/ 34 w 56"/>
                  <a:gd name="T11" fmla="*/ 74 h 74"/>
                  <a:gd name="T12" fmla="*/ 34 w 56"/>
                  <a:gd name="T13" fmla="*/ 68 h 74"/>
                  <a:gd name="T14" fmla="*/ 41 w 56"/>
                  <a:gd name="T15" fmla="*/ 74 h 74"/>
                  <a:gd name="T16" fmla="*/ 56 w 56"/>
                  <a:gd name="T17" fmla="*/ 74 h 74"/>
                  <a:gd name="T18" fmla="*/ 41 w 56"/>
                  <a:gd name="T19" fmla="*/ 68 h 74"/>
                  <a:gd name="T20" fmla="*/ 56 w 56"/>
                  <a:gd name="T21" fmla="*/ 68 h 74"/>
                  <a:gd name="T22" fmla="*/ 34 w 56"/>
                  <a:gd name="T23" fmla="*/ 58 h 74"/>
                  <a:gd name="T24" fmla="*/ 29 w 56"/>
                  <a:gd name="T25" fmla="*/ 68 h 74"/>
                  <a:gd name="T26" fmla="*/ 19 w 56"/>
                  <a:gd name="T27" fmla="*/ 51 h 74"/>
                  <a:gd name="T28" fmla="*/ 34 w 56"/>
                  <a:gd name="T29" fmla="*/ 21 h 74"/>
                  <a:gd name="T30" fmla="*/ 29 w 56"/>
                  <a:gd name="T31" fmla="*/ 14 h 74"/>
                  <a:gd name="T32" fmla="*/ 34 w 56"/>
                  <a:gd name="T33" fmla="*/ 0 h 74"/>
                  <a:gd name="T34" fmla="*/ 29 w 56"/>
                  <a:gd name="T35" fmla="*/ 5 h 74"/>
                  <a:gd name="T36" fmla="*/ 12 w 56"/>
                  <a:gd name="T37" fmla="*/ 0 h 74"/>
                  <a:gd name="T38" fmla="*/ 0 w 56"/>
                  <a:gd name="T39" fmla="*/ 31 h 74"/>
                  <a:gd name="T40" fmla="*/ 0 w 56"/>
                  <a:gd name="T41" fmla="*/ 31 h 74"/>
                  <a:gd name="T42" fmla="*/ 0 w 56"/>
                  <a:gd name="T43"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74">
                    <a:moveTo>
                      <a:pt x="0" y="31"/>
                    </a:moveTo>
                    <a:lnTo>
                      <a:pt x="0" y="51"/>
                    </a:lnTo>
                    <a:lnTo>
                      <a:pt x="12" y="58"/>
                    </a:lnTo>
                    <a:lnTo>
                      <a:pt x="12" y="68"/>
                    </a:lnTo>
                    <a:lnTo>
                      <a:pt x="29" y="68"/>
                    </a:lnTo>
                    <a:lnTo>
                      <a:pt x="34" y="74"/>
                    </a:lnTo>
                    <a:lnTo>
                      <a:pt x="34" y="68"/>
                    </a:lnTo>
                    <a:lnTo>
                      <a:pt x="41" y="74"/>
                    </a:lnTo>
                    <a:lnTo>
                      <a:pt x="56" y="74"/>
                    </a:lnTo>
                    <a:lnTo>
                      <a:pt x="41" y="68"/>
                    </a:lnTo>
                    <a:lnTo>
                      <a:pt x="56" y="68"/>
                    </a:lnTo>
                    <a:lnTo>
                      <a:pt x="34" y="58"/>
                    </a:lnTo>
                    <a:lnTo>
                      <a:pt x="29" y="68"/>
                    </a:lnTo>
                    <a:lnTo>
                      <a:pt x="19" y="51"/>
                    </a:lnTo>
                    <a:lnTo>
                      <a:pt x="34" y="21"/>
                    </a:lnTo>
                    <a:lnTo>
                      <a:pt x="29" y="14"/>
                    </a:lnTo>
                    <a:lnTo>
                      <a:pt x="34" y="0"/>
                    </a:lnTo>
                    <a:lnTo>
                      <a:pt x="29" y="5"/>
                    </a:lnTo>
                    <a:lnTo>
                      <a:pt x="12" y="0"/>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8" name="Freeform 122">
                <a:extLst>
                  <a:ext uri="{FF2B5EF4-FFF2-40B4-BE49-F238E27FC236}">
                    <a16:creationId xmlns:a16="http://schemas.microsoft.com/office/drawing/2014/main" id="{B2F8E803-49F7-9568-44D5-C3176E5127E1}"/>
                  </a:ext>
                </a:extLst>
              </p:cNvPr>
              <p:cNvSpPr>
                <a:spLocks/>
              </p:cNvSpPr>
              <p:nvPr/>
            </p:nvSpPr>
            <p:spPr bwMode="auto">
              <a:xfrm>
                <a:off x="4426" y="2679"/>
                <a:ext cx="40" cy="47"/>
              </a:xfrm>
              <a:custGeom>
                <a:avLst/>
                <a:gdLst>
                  <a:gd name="T0" fmla="*/ 0 w 37"/>
                  <a:gd name="T1" fmla="*/ 43 h 43"/>
                  <a:gd name="T2" fmla="*/ 37 w 37"/>
                  <a:gd name="T3" fmla="*/ 13 h 43"/>
                  <a:gd name="T4" fmla="*/ 37 w 37"/>
                  <a:gd name="T5" fmla="*/ 0 h 43"/>
                  <a:gd name="T6" fmla="*/ 0 w 37"/>
                  <a:gd name="T7" fmla="*/ 43 h 43"/>
                  <a:gd name="T8" fmla="*/ 0 w 37"/>
                  <a:gd name="T9" fmla="*/ 43 h 43"/>
                  <a:gd name="T10" fmla="*/ 0 w 37"/>
                  <a:gd name="T11" fmla="*/ 43 h 43"/>
                </a:gdLst>
                <a:ahLst/>
                <a:cxnLst>
                  <a:cxn ang="0">
                    <a:pos x="T0" y="T1"/>
                  </a:cxn>
                  <a:cxn ang="0">
                    <a:pos x="T2" y="T3"/>
                  </a:cxn>
                  <a:cxn ang="0">
                    <a:pos x="T4" y="T5"/>
                  </a:cxn>
                  <a:cxn ang="0">
                    <a:pos x="T6" y="T7"/>
                  </a:cxn>
                  <a:cxn ang="0">
                    <a:pos x="T8" y="T9"/>
                  </a:cxn>
                  <a:cxn ang="0">
                    <a:pos x="T10" y="T11"/>
                  </a:cxn>
                </a:cxnLst>
                <a:rect l="0" t="0" r="r" b="b"/>
                <a:pathLst>
                  <a:path w="37" h="43">
                    <a:moveTo>
                      <a:pt x="0" y="43"/>
                    </a:moveTo>
                    <a:lnTo>
                      <a:pt x="37" y="13"/>
                    </a:lnTo>
                    <a:lnTo>
                      <a:pt x="37" y="0"/>
                    </a:lnTo>
                    <a:lnTo>
                      <a:pt x="0"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9" name="Freeform 123">
                <a:extLst>
                  <a:ext uri="{FF2B5EF4-FFF2-40B4-BE49-F238E27FC236}">
                    <a16:creationId xmlns:a16="http://schemas.microsoft.com/office/drawing/2014/main" id="{D5A9D4A7-57E7-DC4B-0266-2E56F74D7799}"/>
                  </a:ext>
                </a:extLst>
              </p:cNvPr>
              <p:cNvSpPr>
                <a:spLocks/>
              </p:cNvSpPr>
              <p:nvPr/>
            </p:nvSpPr>
            <p:spPr bwMode="auto">
              <a:xfrm>
                <a:off x="4473" y="2645"/>
                <a:ext cx="24" cy="29"/>
              </a:xfrm>
              <a:custGeom>
                <a:avLst/>
                <a:gdLst>
                  <a:gd name="T0" fmla="*/ 0 w 22"/>
                  <a:gd name="T1" fmla="*/ 0 h 27"/>
                  <a:gd name="T2" fmla="*/ 22 w 22"/>
                  <a:gd name="T3" fmla="*/ 27 h 27"/>
                  <a:gd name="T4" fmla="*/ 22 w 22"/>
                  <a:gd name="T5" fmla="*/ 0 h 27"/>
                  <a:gd name="T6" fmla="*/ 0 w 22"/>
                  <a:gd name="T7" fmla="*/ 0 h 27"/>
                  <a:gd name="T8" fmla="*/ 0 w 22"/>
                  <a:gd name="T9" fmla="*/ 0 h 27"/>
                  <a:gd name="T10" fmla="*/ 0 w 22"/>
                  <a:gd name="T11" fmla="*/ 0 h 27"/>
                </a:gdLst>
                <a:ahLst/>
                <a:cxnLst>
                  <a:cxn ang="0">
                    <a:pos x="T0" y="T1"/>
                  </a:cxn>
                  <a:cxn ang="0">
                    <a:pos x="T2" y="T3"/>
                  </a:cxn>
                  <a:cxn ang="0">
                    <a:pos x="T4" y="T5"/>
                  </a:cxn>
                  <a:cxn ang="0">
                    <a:pos x="T6" y="T7"/>
                  </a:cxn>
                  <a:cxn ang="0">
                    <a:pos x="T8" y="T9"/>
                  </a:cxn>
                  <a:cxn ang="0">
                    <a:pos x="T10" y="T11"/>
                  </a:cxn>
                </a:cxnLst>
                <a:rect l="0" t="0" r="r" b="b"/>
                <a:pathLst>
                  <a:path w="22" h="27">
                    <a:moveTo>
                      <a:pt x="0" y="0"/>
                    </a:moveTo>
                    <a:lnTo>
                      <a:pt x="22" y="27"/>
                    </a:lnTo>
                    <a:lnTo>
                      <a:pt x="22"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0" name="Freeform 124">
                <a:extLst>
                  <a:ext uri="{FF2B5EF4-FFF2-40B4-BE49-F238E27FC236}">
                    <a16:creationId xmlns:a16="http://schemas.microsoft.com/office/drawing/2014/main" id="{4562BCFD-81EF-72D9-0DEF-DBC83B181D5A}"/>
                  </a:ext>
                </a:extLst>
              </p:cNvPr>
              <p:cNvSpPr>
                <a:spLocks/>
              </p:cNvSpPr>
              <p:nvPr/>
            </p:nvSpPr>
            <p:spPr bwMode="auto">
              <a:xfrm>
                <a:off x="4544" y="2661"/>
                <a:ext cx="24" cy="38"/>
              </a:xfrm>
              <a:custGeom>
                <a:avLst/>
                <a:gdLst>
                  <a:gd name="T0" fmla="*/ 0 w 22"/>
                  <a:gd name="T1" fmla="*/ 0 h 35"/>
                  <a:gd name="T2" fmla="*/ 13 w 22"/>
                  <a:gd name="T3" fmla="*/ 8 h 35"/>
                  <a:gd name="T4" fmla="*/ 0 w 22"/>
                  <a:gd name="T5" fmla="*/ 17 h 35"/>
                  <a:gd name="T6" fmla="*/ 0 w 22"/>
                  <a:gd name="T7" fmla="*/ 35 h 35"/>
                  <a:gd name="T8" fmla="*/ 13 w 22"/>
                  <a:gd name="T9" fmla="*/ 35 h 35"/>
                  <a:gd name="T10" fmla="*/ 13 w 22"/>
                  <a:gd name="T11" fmla="*/ 17 h 35"/>
                  <a:gd name="T12" fmla="*/ 22 w 22"/>
                  <a:gd name="T13" fmla="*/ 17 h 35"/>
                  <a:gd name="T14" fmla="*/ 13 w 22"/>
                  <a:gd name="T15" fmla="*/ 8 h 35"/>
                  <a:gd name="T16" fmla="*/ 13 w 22"/>
                  <a:gd name="T17" fmla="*/ 0 h 35"/>
                  <a:gd name="T18" fmla="*/ 0 w 22"/>
                  <a:gd name="T19" fmla="*/ 0 h 35"/>
                  <a:gd name="T20" fmla="*/ 0 w 22"/>
                  <a:gd name="T21" fmla="*/ 0 h 35"/>
                  <a:gd name="T22" fmla="*/ 0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0" y="0"/>
                    </a:moveTo>
                    <a:lnTo>
                      <a:pt x="13" y="8"/>
                    </a:lnTo>
                    <a:lnTo>
                      <a:pt x="0" y="17"/>
                    </a:lnTo>
                    <a:lnTo>
                      <a:pt x="0" y="35"/>
                    </a:lnTo>
                    <a:lnTo>
                      <a:pt x="13" y="35"/>
                    </a:lnTo>
                    <a:lnTo>
                      <a:pt x="13" y="17"/>
                    </a:lnTo>
                    <a:lnTo>
                      <a:pt x="22" y="17"/>
                    </a:lnTo>
                    <a:lnTo>
                      <a:pt x="13" y="8"/>
                    </a:lnTo>
                    <a:lnTo>
                      <a:pt x="13"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1" name="Freeform 125">
                <a:extLst>
                  <a:ext uri="{FF2B5EF4-FFF2-40B4-BE49-F238E27FC236}">
                    <a16:creationId xmlns:a16="http://schemas.microsoft.com/office/drawing/2014/main" id="{258C100E-C45A-740B-6BF5-EED8AE84DACE}"/>
                  </a:ext>
                </a:extLst>
              </p:cNvPr>
              <p:cNvSpPr>
                <a:spLocks/>
              </p:cNvSpPr>
              <p:nvPr/>
            </p:nvSpPr>
            <p:spPr bwMode="auto">
              <a:xfrm>
                <a:off x="4504" y="2669"/>
                <a:ext cx="40" cy="48"/>
              </a:xfrm>
              <a:custGeom>
                <a:avLst/>
                <a:gdLst>
                  <a:gd name="T0" fmla="*/ 0 w 37"/>
                  <a:gd name="T1" fmla="*/ 20 h 44"/>
                  <a:gd name="T2" fmla="*/ 8 w 37"/>
                  <a:gd name="T3" fmla="*/ 20 h 44"/>
                  <a:gd name="T4" fmla="*/ 8 w 37"/>
                  <a:gd name="T5" fmla="*/ 29 h 44"/>
                  <a:gd name="T6" fmla="*/ 15 w 37"/>
                  <a:gd name="T7" fmla="*/ 44 h 44"/>
                  <a:gd name="T8" fmla="*/ 15 w 37"/>
                  <a:gd name="T9" fmla="*/ 29 h 44"/>
                  <a:gd name="T10" fmla="*/ 37 w 37"/>
                  <a:gd name="T11" fmla="*/ 37 h 44"/>
                  <a:gd name="T12" fmla="*/ 37 w 37"/>
                  <a:gd name="T13" fmla="*/ 29 h 44"/>
                  <a:gd name="T14" fmla="*/ 30 w 37"/>
                  <a:gd name="T15" fmla="*/ 29 h 44"/>
                  <a:gd name="T16" fmla="*/ 30 w 37"/>
                  <a:gd name="T17" fmla="*/ 7 h 44"/>
                  <a:gd name="T18" fmla="*/ 15 w 37"/>
                  <a:gd name="T19" fmla="*/ 20 h 44"/>
                  <a:gd name="T20" fmla="*/ 15 w 37"/>
                  <a:gd name="T21" fmla="*/ 7 h 44"/>
                  <a:gd name="T22" fmla="*/ 8 w 37"/>
                  <a:gd name="T23" fmla="*/ 0 h 44"/>
                  <a:gd name="T24" fmla="*/ 0 w 37"/>
                  <a:gd name="T25" fmla="*/ 0 h 44"/>
                  <a:gd name="T26" fmla="*/ 0 w 37"/>
                  <a:gd name="T27" fmla="*/ 20 h 44"/>
                  <a:gd name="T28" fmla="*/ 0 w 37"/>
                  <a:gd name="T29" fmla="*/ 20 h 44"/>
                  <a:gd name="T30" fmla="*/ 0 w 37"/>
                  <a:gd name="T3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44">
                    <a:moveTo>
                      <a:pt x="0" y="20"/>
                    </a:moveTo>
                    <a:lnTo>
                      <a:pt x="8" y="20"/>
                    </a:lnTo>
                    <a:lnTo>
                      <a:pt x="8" y="29"/>
                    </a:lnTo>
                    <a:lnTo>
                      <a:pt x="15" y="44"/>
                    </a:lnTo>
                    <a:lnTo>
                      <a:pt x="15" y="29"/>
                    </a:lnTo>
                    <a:lnTo>
                      <a:pt x="37" y="37"/>
                    </a:lnTo>
                    <a:lnTo>
                      <a:pt x="37" y="29"/>
                    </a:lnTo>
                    <a:lnTo>
                      <a:pt x="30" y="29"/>
                    </a:lnTo>
                    <a:lnTo>
                      <a:pt x="30" y="7"/>
                    </a:lnTo>
                    <a:lnTo>
                      <a:pt x="15" y="20"/>
                    </a:lnTo>
                    <a:lnTo>
                      <a:pt x="15" y="7"/>
                    </a:lnTo>
                    <a:lnTo>
                      <a:pt x="8" y="0"/>
                    </a:lnTo>
                    <a:lnTo>
                      <a:pt x="0" y="0"/>
                    </a:lnTo>
                    <a:lnTo>
                      <a:pt x="0" y="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2" name="Freeform 126">
                <a:extLst>
                  <a:ext uri="{FF2B5EF4-FFF2-40B4-BE49-F238E27FC236}">
                    <a16:creationId xmlns:a16="http://schemas.microsoft.com/office/drawing/2014/main" id="{E5FB77FD-B5AE-EECE-B496-F1FBC60E52CB}"/>
                  </a:ext>
                </a:extLst>
              </p:cNvPr>
              <p:cNvSpPr>
                <a:spLocks/>
              </p:cNvSpPr>
              <p:nvPr/>
            </p:nvSpPr>
            <p:spPr bwMode="auto">
              <a:xfrm>
                <a:off x="4504" y="2699"/>
                <a:ext cx="62" cy="71"/>
              </a:xfrm>
              <a:custGeom>
                <a:avLst/>
                <a:gdLst>
                  <a:gd name="T0" fmla="*/ 0 w 57"/>
                  <a:gd name="T1" fmla="*/ 47 h 66"/>
                  <a:gd name="T2" fmla="*/ 7 w 57"/>
                  <a:gd name="T3" fmla="*/ 40 h 66"/>
                  <a:gd name="T4" fmla="*/ 33 w 57"/>
                  <a:gd name="T5" fmla="*/ 40 h 66"/>
                  <a:gd name="T6" fmla="*/ 28 w 57"/>
                  <a:gd name="T7" fmla="*/ 57 h 66"/>
                  <a:gd name="T8" fmla="*/ 43 w 57"/>
                  <a:gd name="T9" fmla="*/ 66 h 66"/>
                  <a:gd name="T10" fmla="*/ 48 w 57"/>
                  <a:gd name="T11" fmla="*/ 57 h 66"/>
                  <a:gd name="T12" fmla="*/ 43 w 57"/>
                  <a:gd name="T13" fmla="*/ 47 h 66"/>
                  <a:gd name="T14" fmla="*/ 48 w 57"/>
                  <a:gd name="T15" fmla="*/ 40 h 66"/>
                  <a:gd name="T16" fmla="*/ 57 w 57"/>
                  <a:gd name="T17" fmla="*/ 57 h 66"/>
                  <a:gd name="T18" fmla="*/ 57 w 57"/>
                  <a:gd name="T19" fmla="*/ 17 h 66"/>
                  <a:gd name="T20" fmla="*/ 43 w 57"/>
                  <a:gd name="T21" fmla="*/ 0 h 66"/>
                  <a:gd name="T22" fmla="*/ 43 w 57"/>
                  <a:gd name="T23" fmla="*/ 17 h 66"/>
                  <a:gd name="T24" fmla="*/ 33 w 57"/>
                  <a:gd name="T25" fmla="*/ 17 h 66"/>
                  <a:gd name="T26" fmla="*/ 28 w 57"/>
                  <a:gd name="T27" fmla="*/ 25 h 66"/>
                  <a:gd name="T28" fmla="*/ 13 w 57"/>
                  <a:gd name="T29" fmla="*/ 17 h 66"/>
                  <a:gd name="T30" fmla="*/ 0 w 57"/>
                  <a:gd name="T31" fmla="*/ 40 h 66"/>
                  <a:gd name="T32" fmla="*/ 0 w 57"/>
                  <a:gd name="T33" fmla="*/ 47 h 66"/>
                  <a:gd name="T34" fmla="*/ 0 w 57"/>
                  <a:gd name="T35" fmla="*/ 47 h 66"/>
                  <a:gd name="T36" fmla="*/ 0 w 57"/>
                  <a:gd name="T37"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6">
                    <a:moveTo>
                      <a:pt x="0" y="47"/>
                    </a:moveTo>
                    <a:lnTo>
                      <a:pt x="7" y="40"/>
                    </a:lnTo>
                    <a:lnTo>
                      <a:pt x="33" y="40"/>
                    </a:lnTo>
                    <a:lnTo>
                      <a:pt x="28" y="57"/>
                    </a:lnTo>
                    <a:lnTo>
                      <a:pt x="43" y="66"/>
                    </a:lnTo>
                    <a:lnTo>
                      <a:pt x="48" y="57"/>
                    </a:lnTo>
                    <a:lnTo>
                      <a:pt x="43" y="47"/>
                    </a:lnTo>
                    <a:lnTo>
                      <a:pt x="48" y="40"/>
                    </a:lnTo>
                    <a:lnTo>
                      <a:pt x="57" y="57"/>
                    </a:lnTo>
                    <a:lnTo>
                      <a:pt x="57" y="17"/>
                    </a:lnTo>
                    <a:lnTo>
                      <a:pt x="43" y="0"/>
                    </a:lnTo>
                    <a:lnTo>
                      <a:pt x="43" y="17"/>
                    </a:lnTo>
                    <a:lnTo>
                      <a:pt x="33" y="17"/>
                    </a:lnTo>
                    <a:lnTo>
                      <a:pt x="28" y="25"/>
                    </a:lnTo>
                    <a:lnTo>
                      <a:pt x="13" y="17"/>
                    </a:lnTo>
                    <a:lnTo>
                      <a:pt x="0" y="40"/>
                    </a:lnTo>
                    <a:lnTo>
                      <a:pt x="0" y="4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3" name="Freeform 127">
                <a:extLst>
                  <a:ext uri="{FF2B5EF4-FFF2-40B4-BE49-F238E27FC236}">
                    <a16:creationId xmlns:a16="http://schemas.microsoft.com/office/drawing/2014/main" id="{684C8D5C-33F4-F9DA-C415-A524BEFE8877}"/>
                  </a:ext>
                </a:extLst>
              </p:cNvPr>
              <p:cNvSpPr>
                <a:spLocks/>
              </p:cNvSpPr>
              <p:nvPr/>
            </p:nvSpPr>
            <p:spPr bwMode="auto">
              <a:xfrm>
                <a:off x="4883" y="2921"/>
                <a:ext cx="62" cy="43"/>
              </a:xfrm>
              <a:custGeom>
                <a:avLst/>
                <a:gdLst>
                  <a:gd name="T0" fmla="*/ 0 w 57"/>
                  <a:gd name="T1" fmla="*/ 19 h 40"/>
                  <a:gd name="T2" fmla="*/ 14 w 57"/>
                  <a:gd name="T3" fmla="*/ 40 h 40"/>
                  <a:gd name="T4" fmla="*/ 36 w 57"/>
                  <a:gd name="T5" fmla="*/ 40 h 40"/>
                  <a:gd name="T6" fmla="*/ 51 w 57"/>
                  <a:gd name="T7" fmla="*/ 24 h 40"/>
                  <a:gd name="T8" fmla="*/ 57 w 57"/>
                  <a:gd name="T9" fmla="*/ 10 h 40"/>
                  <a:gd name="T10" fmla="*/ 57 w 57"/>
                  <a:gd name="T11" fmla="*/ 0 h 40"/>
                  <a:gd name="T12" fmla="*/ 51 w 57"/>
                  <a:gd name="T13" fmla="*/ 0 h 40"/>
                  <a:gd name="T14" fmla="*/ 51 w 57"/>
                  <a:gd name="T15" fmla="*/ 19 h 40"/>
                  <a:gd name="T16" fmla="*/ 0 w 57"/>
                  <a:gd name="T17" fmla="*/ 19 h 40"/>
                  <a:gd name="T18" fmla="*/ 0 w 57"/>
                  <a:gd name="T19" fmla="*/ 19 h 40"/>
                  <a:gd name="T20" fmla="*/ 0 w 57"/>
                  <a:gd name="T2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0">
                    <a:moveTo>
                      <a:pt x="0" y="19"/>
                    </a:moveTo>
                    <a:lnTo>
                      <a:pt x="14" y="40"/>
                    </a:lnTo>
                    <a:lnTo>
                      <a:pt x="36" y="40"/>
                    </a:lnTo>
                    <a:lnTo>
                      <a:pt x="51" y="24"/>
                    </a:lnTo>
                    <a:lnTo>
                      <a:pt x="57" y="10"/>
                    </a:lnTo>
                    <a:lnTo>
                      <a:pt x="57" y="0"/>
                    </a:lnTo>
                    <a:lnTo>
                      <a:pt x="51" y="0"/>
                    </a:lnTo>
                    <a:lnTo>
                      <a:pt x="51" y="19"/>
                    </a:lnTo>
                    <a:lnTo>
                      <a:pt x="0" y="1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4" name="Freeform 128">
                <a:extLst>
                  <a:ext uri="{FF2B5EF4-FFF2-40B4-BE49-F238E27FC236}">
                    <a16:creationId xmlns:a16="http://schemas.microsoft.com/office/drawing/2014/main" id="{D0FBB1FA-DE0A-2EF5-1EBE-3A24BFEED0CC}"/>
                  </a:ext>
                </a:extLst>
              </p:cNvPr>
              <p:cNvSpPr>
                <a:spLocks/>
              </p:cNvSpPr>
              <p:nvPr/>
            </p:nvSpPr>
            <p:spPr bwMode="auto">
              <a:xfrm>
                <a:off x="4984" y="2939"/>
                <a:ext cx="25" cy="31"/>
              </a:xfrm>
              <a:custGeom>
                <a:avLst/>
                <a:gdLst>
                  <a:gd name="T0" fmla="*/ 0 w 23"/>
                  <a:gd name="T1" fmla="*/ 0 h 29"/>
                  <a:gd name="T2" fmla="*/ 6 w 23"/>
                  <a:gd name="T3" fmla="*/ 29 h 29"/>
                  <a:gd name="T4" fmla="*/ 23 w 23"/>
                  <a:gd name="T5" fmla="*/ 22 h 29"/>
                  <a:gd name="T6" fmla="*/ 0 w 23"/>
                  <a:gd name="T7" fmla="*/ 0 h 29"/>
                  <a:gd name="T8" fmla="*/ 0 w 23"/>
                  <a:gd name="T9" fmla="*/ 0 h 29"/>
                  <a:gd name="T10" fmla="*/ 0 w 23"/>
                  <a:gd name="T11" fmla="*/ 0 h 29"/>
                </a:gdLst>
                <a:ahLst/>
                <a:cxnLst>
                  <a:cxn ang="0">
                    <a:pos x="T0" y="T1"/>
                  </a:cxn>
                  <a:cxn ang="0">
                    <a:pos x="T2" y="T3"/>
                  </a:cxn>
                  <a:cxn ang="0">
                    <a:pos x="T4" y="T5"/>
                  </a:cxn>
                  <a:cxn ang="0">
                    <a:pos x="T6" y="T7"/>
                  </a:cxn>
                  <a:cxn ang="0">
                    <a:pos x="T8" y="T9"/>
                  </a:cxn>
                  <a:cxn ang="0">
                    <a:pos x="T10" y="T11"/>
                  </a:cxn>
                </a:cxnLst>
                <a:rect l="0" t="0" r="r" b="b"/>
                <a:pathLst>
                  <a:path w="23" h="29">
                    <a:moveTo>
                      <a:pt x="0" y="0"/>
                    </a:moveTo>
                    <a:lnTo>
                      <a:pt x="6" y="29"/>
                    </a:lnTo>
                    <a:lnTo>
                      <a:pt x="23" y="22"/>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5" name="Freeform 129">
                <a:extLst>
                  <a:ext uri="{FF2B5EF4-FFF2-40B4-BE49-F238E27FC236}">
                    <a16:creationId xmlns:a16="http://schemas.microsoft.com/office/drawing/2014/main" id="{9CD2D832-B0FF-733E-71B8-C79E0F335205}"/>
                  </a:ext>
                </a:extLst>
              </p:cNvPr>
              <p:cNvSpPr>
                <a:spLocks/>
              </p:cNvSpPr>
              <p:nvPr/>
            </p:nvSpPr>
            <p:spPr bwMode="auto">
              <a:xfrm>
                <a:off x="3800" y="1864"/>
                <a:ext cx="888" cy="669"/>
              </a:xfrm>
              <a:custGeom>
                <a:avLst/>
                <a:gdLst>
                  <a:gd name="T0" fmla="*/ 199 w 817"/>
                  <a:gd name="T1" fmla="*/ 126 h 618"/>
                  <a:gd name="T2" fmla="*/ 227 w 817"/>
                  <a:gd name="T3" fmla="*/ 179 h 618"/>
                  <a:gd name="T4" fmla="*/ 355 w 817"/>
                  <a:gd name="T5" fmla="*/ 225 h 618"/>
                  <a:gd name="T6" fmla="*/ 447 w 817"/>
                  <a:gd name="T7" fmla="*/ 232 h 618"/>
                  <a:gd name="T8" fmla="*/ 505 w 817"/>
                  <a:gd name="T9" fmla="*/ 201 h 618"/>
                  <a:gd name="T10" fmla="*/ 562 w 817"/>
                  <a:gd name="T11" fmla="*/ 171 h 618"/>
                  <a:gd name="T12" fmla="*/ 604 w 817"/>
                  <a:gd name="T13" fmla="*/ 132 h 618"/>
                  <a:gd name="T14" fmla="*/ 562 w 817"/>
                  <a:gd name="T15" fmla="*/ 132 h 618"/>
                  <a:gd name="T16" fmla="*/ 591 w 817"/>
                  <a:gd name="T17" fmla="*/ 89 h 618"/>
                  <a:gd name="T18" fmla="*/ 631 w 817"/>
                  <a:gd name="T19" fmla="*/ 28 h 618"/>
                  <a:gd name="T20" fmla="*/ 631 w 817"/>
                  <a:gd name="T21" fmla="*/ 8 h 618"/>
                  <a:gd name="T22" fmla="*/ 705 w 817"/>
                  <a:gd name="T23" fmla="*/ 21 h 618"/>
                  <a:gd name="T24" fmla="*/ 769 w 817"/>
                  <a:gd name="T25" fmla="*/ 104 h 618"/>
                  <a:gd name="T26" fmla="*/ 817 w 817"/>
                  <a:gd name="T27" fmla="*/ 110 h 618"/>
                  <a:gd name="T28" fmla="*/ 782 w 817"/>
                  <a:gd name="T29" fmla="*/ 179 h 618"/>
                  <a:gd name="T30" fmla="*/ 769 w 817"/>
                  <a:gd name="T31" fmla="*/ 232 h 618"/>
                  <a:gd name="T32" fmla="*/ 733 w 817"/>
                  <a:gd name="T33" fmla="*/ 247 h 618"/>
                  <a:gd name="T34" fmla="*/ 683 w 817"/>
                  <a:gd name="T35" fmla="*/ 284 h 618"/>
                  <a:gd name="T36" fmla="*/ 638 w 817"/>
                  <a:gd name="T37" fmla="*/ 307 h 618"/>
                  <a:gd name="T38" fmla="*/ 638 w 817"/>
                  <a:gd name="T39" fmla="*/ 263 h 618"/>
                  <a:gd name="T40" fmla="*/ 591 w 817"/>
                  <a:gd name="T41" fmla="*/ 307 h 618"/>
                  <a:gd name="T42" fmla="*/ 653 w 817"/>
                  <a:gd name="T43" fmla="*/ 339 h 618"/>
                  <a:gd name="T44" fmla="*/ 631 w 817"/>
                  <a:gd name="T45" fmla="*/ 346 h 618"/>
                  <a:gd name="T46" fmla="*/ 631 w 817"/>
                  <a:gd name="T47" fmla="*/ 420 h 618"/>
                  <a:gd name="T48" fmla="*/ 646 w 817"/>
                  <a:gd name="T49" fmla="*/ 452 h 618"/>
                  <a:gd name="T50" fmla="*/ 638 w 817"/>
                  <a:gd name="T51" fmla="*/ 494 h 618"/>
                  <a:gd name="T52" fmla="*/ 611 w 817"/>
                  <a:gd name="T53" fmla="*/ 532 h 618"/>
                  <a:gd name="T54" fmla="*/ 596 w 817"/>
                  <a:gd name="T55" fmla="*/ 556 h 618"/>
                  <a:gd name="T56" fmla="*/ 547 w 817"/>
                  <a:gd name="T57" fmla="*/ 586 h 618"/>
                  <a:gd name="T58" fmla="*/ 527 w 817"/>
                  <a:gd name="T59" fmla="*/ 586 h 618"/>
                  <a:gd name="T60" fmla="*/ 484 w 817"/>
                  <a:gd name="T61" fmla="*/ 595 h 618"/>
                  <a:gd name="T62" fmla="*/ 392 w 817"/>
                  <a:gd name="T63" fmla="*/ 586 h 618"/>
                  <a:gd name="T64" fmla="*/ 378 w 817"/>
                  <a:gd name="T65" fmla="*/ 586 h 618"/>
                  <a:gd name="T66" fmla="*/ 363 w 817"/>
                  <a:gd name="T67" fmla="*/ 595 h 618"/>
                  <a:gd name="T68" fmla="*/ 341 w 817"/>
                  <a:gd name="T69" fmla="*/ 573 h 618"/>
                  <a:gd name="T70" fmla="*/ 333 w 817"/>
                  <a:gd name="T71" fmla="*/ 511 h 618"/>
                  <a:gd name="T72" fmla="*/ 298 w 817"/>
                  <a:gd name="T73" fmla="*/ 474 h 618"/>
                  <a:gd name="T74" fmla="*/ 212 w 817"/>
                  <a:gd name="T75" fmla="*/ 494 h 618"/>
                  <a:gd name="T76" fmla="*/ 157 w 817"/>
                  <a:gd name="T77" fmla="*/ 494 h 618"/>
                  <a:gd name="T78" fmla="*/ 107 w 817"/>
                  <a:gd name="T79" fmla="*/ 457 h 618"/>
                  <a:gd name="T80" fmla="*/ 72 w 817"/>
                  <a:gd name="T81" fmla="*/ 420 h 618"/>
                  <a:gd name="T82" fmla="*/ 85 w 817"/>
                  <a:gd name="T83" fmla="*/ 366 h 618"/>
                  <a:gd name="T84" fmla="*/ 36 w 817"/>
                  <a:gd name="T85" fmla="*/ 353 h 618"/>
                  <a:gd name="T86" fmla="*/ 15 w 817"/>
                  <a:gd name="T87" fmla="*/ 307 h 618"/>
                  <a:gd name="T88" fmla="*/ 15 w 817"/>
                  <a:gd name="T89" fmla="*/ 270 h 618"/>
                  <a:gd name="T90" fmla="*/ 56 w 817"/>
                  <a:gd name="T91" fmla="*/ 263 h 618"/>
                  <a:gd name="T92" fmla="*/ 85 w 817"/>
                  <a:gd name="T93" fmla="*/ 188 h 618"/>
                  <a:gd name="T94" fmla="*/ 113 w 817"/>
                  <a:gd name="T95" fmla="*/ 141 h 618"/>
                  <a:gd name="T96" fmla="*/ 172 w 817"/>
                  <a:gd name="T97" fmla="*/ 10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7" h="618">
                    <a:moveTo>
                      <a:pt x="172" y="104"/>
                    </a:moveTo>
                    <a:lnTo>
                      <a:pt x="185" y="97"/>
                    </a:lnTo>
                    <a:lnTo>
                      <a:pt x="199" y="126"/>
                    </a:lnTo>
                    <a:lnTo>
                      <a:pt x="222" y="126"/>
                    </a:lnTo>
                    <a:lnTo>
                      <a:pt x="227" y="141"/>
                    </a:lnTo>
                    <a:lnTo>
                      <a:pt x="227" y="179"/>
                    </a:lnTo>
                    <a:lnTo>
                      <a:pt x="276" y="201"/>
                    </a:lnTo>
                    <a:lnTo>
                      <a:pt x="306" y="225"/>
                    </a:lnTo>
                    <a:lnTo>
                      <a:pt x="355" y="225"/>
                    </a:lnTo>
                    <a:lnTo>
                      <a:pt x="385" y="247"/>
                    </a:lnTo>
                    <a:lnTo>
                      <a:pt x="420" y="253"/>
                    </a:lnTo>
                    <a:lnTo>
                      <a:pt x="447" y="232"/>
                    </a:lnTo>
                    <a:lnTo>
                      <a:pt x="484" y="232"/>
                    </a:lnTo>
                    <a:lnTo>
                      <a:pt x="512" y="208"/>
                    </a:lnTo>
                    <a:lnTo>
                      <a:pt x="505" y="201"/>
                    </a:lnTo>
                    <a:lnTo>
                      <a:pt x="519" y="179"/>
                    </a:lnTo>
                    <a:lnTo>
                      <a:pt x="534" y="188"/>
                    </a:lnTo>
                    <a:lnTo>
                      <a:pt x="562" y="171"/>
                    </a:lnTo>
                    <a:lnTo>
                      <a:pt x="574" y="151"/>
                    </a:lnTo>
                    <a:lnTo>
                      <a:pt x="611" y="151"/>
                    </a:lnTo>
                    <a:lnTo>
                      <a:pt x="604" y="132"/>
                    </a:lnTo>
                    <a:lnTo>
                      <a:pt x="596" y="126"/>
                    </a:lnTo>
                    <a:lnTo>
                      <a:pt x="574" y="132"/>
                    </a:lnTo>
                    <a:lnTo>
                      <a:pt x="562" y="132"/>
                    </a:lnTo>
                    <a:lnTo>
                      <a:pt x="562" y="97"/>
                    </a:lnTo>
                    <a:lnTo>
                      <a:pt x="569" y="80"/>
                    </a:lnTo>
                    <a:lnTo>
                      <a:pt x="591" y="89"/>
                    </a:lnTo>
                    <a:lnTo>
                      <a:pt x="611" y="80"/>
                    </a:lnTo>
                    <a:lnTo>
                      <a:pt x="619" y="42"/>
                    </a:lnTo>
                    <a:lnTo>
                      <a:pt x="631" y="28"/>
                    </a:lnTo>
                    <a:lnTo>
                      <a:pt x="631" y="21"/>
                    </a:lnTo>
                    <a:lnTo>
                      <a:pt x="619" y="21"/>
                    </a:lnTo>
                    <a:lnTo>
                      <a:pt x="631" y="8"/>
                    </a:lnTo>
                    <a:lnTo>
                      <a:pt x="661" y="0"/>
                    </a:lnTo>
                    <a:lnTo>
                      <a:pt x="691" y="8"/>
                    </a:lnTo>
                    <a:lnTo>
                      <a:pt x="705" y="21"/>
                    </a:lnTo>
                    <a:lnTo>
                      <a:pt x="725" y="89"/>
                    </a:lnTo>
                    <a:lnTo>
                      <a:pt x="740" y="89"/>
                    </a:lnTo>
                    <a:lnTo>
                      <a:pt x="769" y="104"/>
                    </a:lnTo>
                    <a:lnTo>
                      <a:pt x="769" y="126"/>
                    </a:lnTo>
                    <a:lnTo>
                      <a:pt x="782" y="126"/>
                    </a:lnTo>
                    <a:lnTo>
                      <a:pt x="817" y="110"/>
                    </a:lnTo>
                    <a:lnTo>
                      <a:pt x="817" y="132"/>
                    </a:lnTo>
                    <a:lnTo>
                      <a:pt x="787" y="188"/>
                    </a:lnTo>
                    <a:lnTo>
                      <a:pt x="782" y="179"/>
                    </a:lnTo>
                    <a:lnTo>
                      <a:pt x="769" y="188"/>
                    </a:lnTo>
                    <a:lnTo>
                      <a:pt x="775" y="216"/>
                    </a:lnTo>
                    <a:lnTo>
                      <a:pt x="769" y="232"/>
                    </a:lnTo>
                    <a:lnTo>
                      <a:pt x="755" y="232"/>
                    </a:lnTo>
                    <a:lnTo>
                      <a:pt x="740" y="247"/>
                    </a:lnTo>
                    <a:lnTo>
                      <a:pt x="733" y="247"/>
                    </a:lnTo>
                    <a:lnTo>
                      <a:pt x="725" y="253"/>
                    </a:lnTo>
                    <a:lnTo>
                      <a:pt x="718" y="253"/>
                    </a:lnTo>
                    <a:lnTo>
                      <a:pt x="683" y="284"/>
                    </a:lnTo>
                    <a:lnTo>
                      <a:pt x="683" y="292"/>
                    </a:lnTo>
                    <a:lnTo>
                      <a:pt x="661" y="292"/>
                    </a:lnTo>
                    <a:lnTo>
                      <a:pt x="638" y="307"/>
                    </a:lnTo>
                    <a:lnTo>
                      <a:pt x="638" y="292"/>
                    </a:lnTo>
                    <a:lnTo>
                      <a:pt x="646" y="270"/>
                    </a:lnTo>
                    <a:lnTo>
                      <a:pt x="638" y="263"/>
                    </a:lnTo>
                    <a:lnTo>
                      <a:pt x="604" y="300"/>
                    </a:lnTo>
                    <a:lnTo>
                      <a:pt x="596" y="300"/>
                    </a:lnTo>
                    <a:lnTo>
                      <a:pt x="591" y="307"/>
                    </a:lnTo>
                    <a:lnTo>
                      <a:pt x="611" y="339"/>
                    </a:lnTo>
                    <a:lnTo>
                      <a:pt x="631" y="331"/>
                    </a:lnTo>
                    <a:lnTo>
                      <a:pt x="653" y="339"/>
                    </a:lnTo>
                    <a:lnTo>
                      <a:pt x="653" y="346"/>
                    </a:lnTo>
                    <a:lnTo>
                      <a:pt x="646" y="339"/>
                    </a:lnTo>
                    <a:lnTo>
                      <a:pt x="631" y="346"/>
                    </a:lnTo>
                    <a:lnTo>
                      <a:pt x="611" y="373"/>
                    </a:lnTo>
                    <a:lnTo>
                      <a:pt x="619" y="381"/>
                    </a:lnTo>
                    <a:lnTo>
                      <a:pt x="631" y="420"/>
                    </a:lnTo>
                    <a:lnTo>
                      <a:pt x="646" y="428"/>
                    </a:lnTo>
                    <a:lnTo>
                      <a:pt x="638" y="428"/>
                    </a:lnTo>
                    <a:lnTo>
                      <a:pt x="646" y="452"/>
                    </a:lnTo>
                    <a:lnTo>
                      <a:pt x="619" y="457"/>
                    </a:lnTo>
                    <a:lnTo>
                      <a:pt x="646" y="457"/>
                    </a:lnTo>
                    <a:lnTo>
                      <a:pt x="638" y="494"/>
                    </a:lnTo>
                    <a:lnTo>
                      <a:pt x="619" y="511"/>
                    </a:lnTo>
                    <a:lnTo>
                      <a:pt x="611" y="511"/>
                    </a:lnTo>
                    <a:lnTo>
                      <a:pt x="611" y="532"/>
                    </a:lnTo>
                    <a:lnTo>
                      <a:pt x="604" y="549"/>
                    </a:lnTo>
                    <a:lnTo>
                      <a:pt x="596" y="549"/>
                    </a:lnTo>
                    <a:lnTo>
                      <a:pt x="596" y="556"/>
                    </a:lnTo>
                    <a:lnTo>
                      <a:pt x="569" y="579"/>
                    </a:lnTo>
                    <a:lnTo>
                      <a:pt x="547" y="579"/>
                    </a:lnTo>
                    <a:lnTo>
                      <a:pt x="547" y="586"/>
                    </a:lnTo>
                    <a:lnTo>
                      <a:pt x="534" y="579"/>
                    </a:lnTo>
                    <a:lnTo>
                      <a:pt x="534" y="586"/>
                    </a:lnTo>
                    <a:lnTo>
                      <a:pt x="527" y="586"/>
                    </a:lnTo>
                    <a:lnTo>
                      <a:pt x="490" y="601"/>
                    </a:lnTo>
                    <a:lnTo>
                      <a:pt x="484" y="618"/>
                    </a:lnTo>
                    <a:lnTo>
                      <a:pt x="484" y="595"/>
                    </a:lnTo>
                    <a:lnTo>
                      <a:pt x="442" y="595"/>
                    </a:lnTo>
                    <a:lnTo>
                      <a:pt x="442" y="579"/>
                    </a:lnTo>
                    <a:lnTo>
                      <a:pt x="392" y="586"/>
                    </a:lnTo>
                    <a:lnTo>
                      <a:pt x="385" y="579"/>
                    </a:lnTo>
                    <a:lnTo>
                      <a:pt x="385" y="586"/>
                    </a:lnTo>
                    <a:lnTo>
                      <a:pt x="378" y="586"/>
                    </a:lnTo>
                    <a:lnTo>
                      <a:pt x="378" y="601"/>
                    </a:lnTo>
                    <a:lnTo>
                      <a:pt x="363" y="601"/>
                    </a:lnTo>
                    <a:lnTo>
                      <a:pt x="363" y="595"/>
                    </a:lnTo>
                    <a:lnTo>
                      <a:pt x="355" y="595"/>
                    </a:lnTo>
                    <a:lnTo>
                      <a:pt x="341" y="586"/>
                    </a:lnTo>
                    <a:lnTo>
                      <a:pt x="341" y="573"/>
                    </a:lnTo>
                    <a:lnTo>
                      <a:pt x="333" y="556"/>
                    </a:lnTo>
                    <a:lnTo>
                      <a:pt x="320" y="556"/>
                    </a:lnTo>
                    <a:lnTo>
                      <a:pt x="333" y="511"/>
                    </a:lnTo>
                    <a:lnTo>
                      <a:pt x="320" y="494"/>
                    </a:lnTo>
                    <a:lnTo>
                      <a:pt x="315" y="494"/>
                    </a:lnTo>
                    <a:lnTo>
                      <a:pt x="298" y="474"/>
                    </a:lnTo>
                    <a:lnTo>
                      <a:pt x="276" y="474"/>
                    </a:lnTo>
                    <a:lnTo>
                      <a:pt x="234" y="494"/>
                    </a:lnTo>
                    <a:lnTo>
                      <a:pt x="212" y="494"/>
                    </a:lnTo>
                    <a:lnTo>
                      <a:pt x="199" y="505"/>
                    </a:lnTo>
                    <a:lnTo>
                      <a:pt x="192" y="494"/>
                    </a:lnTo>
                    <a:lnTo>
                      <a:pt x="157" y="494"/>
                    </a:lnTo>
                    <a:lnTo>
                      <a:pt x="135" y="474"/>
                    </a:lnTo>
                    <a:lnTo>
                      <a:pt x="127" y="474"/>
                    </a:lnTo>
                    <a:lnTo>
                      <a:pt x="107" y="457"/>
                    </a:lnTo>
                    <a:lnTo>
                      <a:pt x="62" y="452"/>
                    </a:lnTo>
                    <a:lnTo>
                      <a:pt x="56" y="420"/>
                    </a:lnTo>
                    <a:lnTo>
                      <a:pt x="72" y="420"/>
                    </a:lnTo>
                    <a:lnTo>
                      <a:pt x="62" y="405"/>
                    </a:lnTo>
                    <a:lnTo>
                      <a:pt x="85" y="381"/>
                    </a:lnTo>
                    <a:lnTo>
                      <a:pt x="85" y="366"/>
                    </a:lnTo>
                    <a:lnTo>
                      <a:pt x="72" y="353"/>
                    </a:lnTo>
                    <a:lnTo>
                      <a:pt x="50" y="366"/>
                    </a:lnTo>
                    <a:lnTo>
                      <a:pt x="36" y="353"/>
                    </a:lnTo>
                    <a:lnTo>
                      <a:pt x="8" y="339"/>
                    </a:lnTo>
                    <a:lnTo>
                      <a:pt x="15" y="339"/>
                    </a:lnTo>
                    <a:lnTo>
                      <a:pt x="15" y="307"/>
                    </a:lnTo>
                    <a:lnTo>
                      <a:pt x="0" y="307"/>
                    </a:lnTo>
                    <a:lnTo>
                      <a:pt x="0" y="284"/>
                    </a:lnTo>
                    <a:lnTo>
                      <a:pt x="15" y="270"/>
                    </a:lnTo>
                    <a:lnTo>
                      <a:pt x="36" y="270"/>
                    </a:lnTo>
                    <a:lnTo>
                      <a:pt x="43" y="263"/>
                    </a:lnTo>
                    <a:lnTo>
                      <a:pt x="56" y="263"/>
                    </a:lnTo>
                    <a:lnTo>
                      <a:pt x="85" y="247"/>
                    </a:lnTo>
                    <a:lnTo>
                      <a:pt x="93" y="225"/>
                    </a:lnTo>
                    <a:lnTo>
                      <a:pt x="85" y="188"/>
                    </a:lnTo>
                    <a:lnTo>
                      <a:pt x="85" y="179"/>
                    </a:lnTo>
                    <a:lnTo>
                      <a:pt x="107" y="179"/>
                    </a:lnTo>
                    <a:lnTo>
                      <a:pt x="113" y="141"/>
                    </a:lnTo>
                    <a:lnTo>
                      <a:pt x="150" y="141"/>
                    </a:lnTo>
                    <a:lnTo>
                      <a:pt x="157" y="110"/>
                    </a:lnTo>
                    <a:lnTo>
                      <a:pt x="172"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6" name="Freeform 130">
                <a:extLst>
                  <a:ext uri="{FF2B5EF4-FFF2-40B4-BE49-F238E27FC236}">
                    <a16:creationId xmlns:a16="http://schemas.microsoft.com/office/drawing/2014/main" id="{D1F514CD-0933-CBA9-FFD4-6AAFDDD6F4B8}"/>
                  </a:ext>
                </a:extLst>
              </p:cNvPr>
              <p:cNvSpPr>
                <a:spLocks/>
              </p:cNvSpPr>
              <p:nvPr/>
            </p:nvSpPr>
            <p:spPr bwMode="auto">
              <a:xfrm>
                <a:off x="3113" y="854"/>
                <a:ext cx="2386" cy="1288"/>
              </a:xfrm>
              <a:custGeom>
                <a:avLst/>
                <a:gdLst>
                  <a:gd name="T0" fmla="*/ 1079 w 2195"/>
                  <a:gd name="T1" fmla="*/ 235 h 1190"/>
                  <a:gd name="T2" fmla="*/ 1067 w 2195"/>
                  <a:gd name="T3" fmla="*/ 82 h 1190"/>
                  <a:gd name="T4" fmla="*/ 995 w 2195"/>
                  <a:gd name="T5" fmla="*/ 82 h 1190"/>
                  <a:gd name="T6" fmla="*/ 725 w 2195"/>
                  <a:gd name="T7" fmla="*/ 301 h 1190"/>
                  <a:gd name="T8" fmla="*/ 642 w 2195"/>
                  <a:gd name="T9" fmla="*/ 264 h 1190"/>
                  <a:gd name="T10" fmla="*/ 642 w 2195"/>
                  <a:gd name="T11" fmla="*/ 457 h 1190"/>
                  <a:gd name="T12" fmla="*/ 610 w 2195"/>
                  <a:gd name="T13" fmla="*/ 450 h 1190"/>
                  <a:gd name="T14" fmla="*/ 598 w 2195"/>
                  <a:gd name="T15" fmla="*/ 247 h 1190"/>
                  <a:gd name="T16" fmla="*/ 434 w 2195"/>
                  <a:gd name="T17" fmla="*/ 383 h 1190"/>
                  <a:gd name="T18" fmla="*/ 377 w 2195"/>
                  <a:gd name="T19" fmla="*/ 482 h 1190"/>
                  <a:gd name="T20" fmla="*/ 241 w 2195"/>
                  <a:gd name="T21" fmla="*/ 511 h 1190"/>
                  <a:gd name="T22" fmla="*/ 241 w 2195"/>
                  <a:gd name="T23" fmla="*/ 541 h 1190"/>
                  <a:gd name="T24" fmla="*/ 129 w 2195"/>
                  <a:gd name="T25" fmla="*/ 601 h 1190"/>
                  <a:gd name="T26" fmla="*/ 65 w 2195"/>
                  <a:gd name="T27" fmla="*/ 519 h 1190"/>
                  <a:gd name="T28" fmla="*/ 85 w 2195"/>
                  <a:gd name="T29" fmla="*/ 428 h 1190"/>
                  <a:gd name="T30" fmla="*/ 43 w 2195"/>
                  <a:gd name="T31" fmla="*/ 495 h 1190"/>
                  <a:gd name="T32" fmla="*/ 57 w 2195"/>
                  <a:gd name="T33" fmla="*/ 662 h 1190"/>
                  <a:gd name="T34" fmla="*/ 13 w 2195"/>
                  <a:gd name="T35" fmla="*/ 776 h 1190"/>
                  <a:gd name="T36" fmla="*/ 50 w 2195"/>
                  <a:gd name="T37" fmla="*/ 875 h 1190"/>
                  <a:gd name="T38" fmla="*/ 57 w 2195"/>
                  <a:gd name="T39" fmla="*/ 943 h 1190"/>
                  <a:gd name="T40" fmla="*/ 116 w 2195"/>
                  <a:gd name="T41" fmla="*/ 976 h 1190"/>
                  <a:gd name="T42" fmla="*/ 164 w 2195"/>
                  <a:gd name="T43" fmla="*/ 1047 h 1190"/>
                  <a:gd name="T44" fmla="*/ 157 w 2195"/>
                  <a:gd name="T45" fmla="*/ 1091 h 1190"/>
                  <a:gd name="T46" fmla="*/ 228 w 2195"/>
                  <a:gd name="T47" fmla="*/ 1159 h 1190"/>
                  <a:gd name="T48" fmla="*/ 270 w 2195"/>
                  <a:gd name="T49" fmla="*/ 1143 h 1190"/>
                  <a:gd name="T50" fmla="*/ 291 w 2195"/>
                  <a:gd name="T51" fmla="*/ 1085 h 1190"/>
                  <a:gd name="T52" fmla="*/ 291 w 2195"/>
                  <a:gd name="T53" fmla="*/ 1017 h 1190"/>
                  <a:gd name="T54" fmla="*/ 355 w 2195"/>
                  <a:gd name="T55" fmla="*/ 976 h 1190"/>
                  <a:gd name="T56" fmla="*/ 471 w 2195"/>
                  <a:gd name="T57" fmla="*/ 976 h 1190"/>
                  <a:gd name="T58" fmla="*/ 476 w 2195"/>
                  <a:gd name="T59" fmla="*/ 919 h 1190"/>
                  <a:gd name="T60" fmla="*/ 603 w 2195"/>
                  <a:gd name="T61" fmla="*/ 909 h 1190"/>
                  <a:gd name="T62" fmla="*/ 682 w 2195"/>
                  <a:gd name="T63" fmla="*/ 934 h 1190"/>
                  <a:gd name="T64" fmla="*/ 804 w 2195"/>
                  <a:gd name="T65" fmla="*/ 1023 h 1190"/>
                  <a:gd name="T66" fmla="*/ 953 w 2195"/>
                  <a:gd name="T67" fmla="*/ 1017 h 1190"/>
                  <a:gd name="T68" fmla="*/ 1052 w 2195"/>
                  <a:gd name="T69" fmla="*/ 993 h 1190"/>
                  <a:gd name="T70" fmla="*/ 1243 w 2195"/>
                  <a:gd name="T71" fmla="*/ 1017 h 1190"/>
                  <a:gd name="T72" fmla="*/ 1293 w 2195"/>
                  <a:gd name="T73" fmla="*/ 934 h 1190"/>
                  <a:gd name="T74" fmla="*/ 1401 w 2195"/>
                  <a:gd name="T75" fmla="*/ 1060 h 1190"/>
                  <a:gd name="T76" fmla="*/ 1401 w 2195"/>
                  <a:gd name="T77" fmla="*/ 1122 h 1190"/>
                  <a:gd name="T78" fmla="*/ 1449 w 2195"/>
                  <a:gd name="T79" fmla="*/ 1151 h 1190"/>
                  <a:gd name="T80" fmla="*/ 1484 w 2195"/>
                  <a:gd name="T81" fmla="*/ 934 h 1190"/>
                  <a:gd name="T82" fmla="*/ 1556 w 2195"/>
                  <a:gd name="T83" fmla="*/ 785 h 1190"/>
                  <a:gd name="T84" fmla="*/ 1672 w 2195"/>
                  <a:gd name="T85" fmla="*/ 776 h 1190"/>
                  <a:gd name="T86" fmla="*/ 1749 w 2195"/>
                  <a:gd name="T87" fmla="*/ 709 h 1190"/>
                  <a:gd name="T88" fmla="*/ 1841 w 2195"/>
                  <a:gd name="T89" fmla="*/ 692 h 1190"/>
                  <a:gd name="T90" fmla="*/ 1749 w 2195"/>
                  <a:gd name="T91" fmla="*/ 993 h 1190"/>
                  <a:gd name="T92" fmla="*/ 1828 w 2195"/>
                  <a:gd name="T93" fmla="*/ 865 h 1190"/>
                  <a:gd name="T94" fmla="*/ 1848 w 2195"/>
                  <a:gd name="T95" fmla="*/ 759 h 1190"/>
                  <a:gd name="T96" fmla="*/ 1933 w 2195"/>
                  <a:gd name="T97" fmla="*/ 744 h 1190"/>
                  <a:gd name="T98" fmla="*/ 2025 w 2195"/>
                  <a:gd name="T99" fmla="*/ 601 h 1190"/>
                  <a:gd name="T100" fmla="*/ 2082 w 2195"/>
                  <a:gd name="T101" fmla="*/ 578 h 1190"/>
                  <a:gd name="T102" fmla="*/ 2195 w 2195"/>
                  <a:gd name="T103" fmla="*/ 556 h 1190"/>
                  <a:gd name="T104" fmla="*/ 1920 w 2195"/>
                  <a:gd name="T105" fmla="*/ 457 h 1190"/>
                  <a:gd name="T106" fmla="*/ 1883 w 2195"/>
                  <a:gd name="T107" fmla="*/ 428 h 1190"/>
                  <a:gd name="T108" fmla="*/ 1685 w 2195"/>
                  <a:gd name="T109" fmla="*/ 374 h 1190"/>
                  <a:gd name="T110" fmla="*/ 1508 w 2195"/>
                  <a:gd name="T111" fmla="*/ 309 h 1190"/>
                  <a:gd name="T112" fmla="*/ 1385 w 2195"/>
                  <a:gd name="T113" fmla="*/ 368 h 1190"/>
                  <a:gd name="T114" fmla="*/ 1287 w 2195"/>
                  <a:gd name="T115" fmla="*/ 255 h 1190"/>
                  <a:gd name="T116" fmla="*/ 1117 w 2195"/>
                  <a:gd name="T117" fmla="*/ 218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5" h="1190">
                    <a:moveTo>
                      <a:pt x="1117" y="218"/>
                    </a:moveTo>
                    <a:lnTo>
                      <a:pt x="1109" y="225"/>
                    </a:lnTo>
                    <a:lnTo>
                      <a:pt x="1117" y="247"/>
                    </a:lnTo>
                    <a:lnTo>
                      <a:pt x="1079" y="264"/>
                    </a:lnTo>
                    <a:lnTo>
                      <a:pt x="1074" y="264"/>
                    </a:lnTo>
                    <a:lnTo>
                      <a:pt x="1079" y="235"/>
                    </a:lnTo>
                    <a:lnTo>
                      <a:pt x="1166" y="151"/>
                    </a:lnTo>
                    <a:lnTo>
                      <a:pt x="1166" y="97"/>
                    </a:lnTo>
                    <a:lnTo>
                      <a:pt x="1137" y="58"/>
                    </a:lnTo>
                    <a:lnTo>
                      <a:pt x="1096" y="58"/>
                    </a:lnTo>
                    <a:lnTo>
                      <a:pt x="1096" y="82"/>
                    </a:lnTo>
                    <a:lnTo>
                      <a:pt x="1067" y="82"/>
                    </a:lnTo>
                    <a:lnTo>
                      <a:pt x="1079" y="45"/>
                    </a:lnTo>
                    <a:lnTo>
                      <a:pt x="1039" y="28"/>
                    </a:lnTo>
                    <a:lnTo>
                      <a:pt x="1067" y="13"/>
                    </a:lnTo>
                    <a:lnTo>
                      <a:pt x="1039" y="0"/>
                    </a:lnTo>
                    <a:lnTo>
                      <a:pt x="995" y="45"/>
                    </a:lnTo>
                    <a:lnTo>
                      <a:pt x="995" y="82"/>
                    </a:lnTo>
                    <a:lnTo>
                      <a:pt x="896" y="97"/>
                    </a:lnTo>
                    <a:lnTo>
                      <a:pt x="826" y="143"/>
                    </a:lnTo>
                    <a:lnTo>
                      <a:pt x="804" y="178"/>
                    </a:lnTo>
                    <a:lnTo>
                      <a:pt x="811" y="225"/>
                    </a:lnTo>
                    <a:lnTo>
                      <a:pt x="719" y="247"/>
                    </a:lnTo>
                    <a:lnTo>
                      <a:pt x="725" y="301"/>
                    </a:lnTo>
                    <a:lnTo>
                      <a:pt x="747" y="329"/>
                    </a:lnTo>
                    <a:lnTo>
                      <a:pt x="734" y="337"/>
                    </a:lnTo>
                    <a:lnTo>
                      <a:pt x="704" y="301"/>
                    </a:lnTo>
                    <a:lnTo>
                      <a:pt x="682" y="294"/>
                    </a:lnTo>
                    <a:lnTo>
                      <a:pt x="675" y="301"/>
                    </a:lnTo>
                    <a:lnTo>
                      <a:pt x="642" y="264"/>
                    </a:lnTo>
                    <a:lnTo>
                      <a:pt x="647" y="301"/>
                    </a:lnTo>
                    <a:lnTo>
                      <a:pt x="625" y="344"/>
                    </a:lnTo>
                    <a:lnTo>
                      <a:pt x="642" y="383"/>
                    </a:lnTo>
                    <a:lnTo>
                      <a:pt x="632" y="420"/>
                    </a:lnTo>
                    <a:lnTo>
                      <a:pt x="632" y="450"/>
                    </a:lnTo>
                    <a:lnTo>
                      <a:pt x="642" y="457"/>
                    </a:lnTo>
                    <a:lnTo>
                      <a:pt x="647" y="504"/>
                    </a:lnTo>
                    <a:lnTo>
                      <a:pt x="598" y="549"/>
                    </a:lnTo>
                    <a:lnTo>
                      <a:pt x="590" y="541"/>
                    </a:lnTo>
                    <a:lnTo>
                      <a:pt x="625" y="495"/>
                    </a:lnTo>
                    <a:lnTo>
                      <a:pt x="632" y="465"/>
                    </a:lnTo>
                    <a:lnTo>
                      <a:pt x="610" y="450"/>
                    </a:lnTo>
                    <a:lnTo>
                      <a:pt x="610" y="353"/>
                    </a:lnTo>
                    <a:lnTo>
                      <a:pt x="603" y="337"/>
                    </a:lnTo>
                    <a:lnTo>
                      <a:pt x="610" y="279"/>
                    </a:lnTo>
                    <a:lnTo>
                      <a:pt x="598" y="272"/>
                    </a:lnTo>
                    <a:lnTo>
                      <a:pt x="603" y="264"/>
                    </a:lnTo>
                    <a:lnTo>
                      <a:pt x="598" y="247"/>
                    </a:lnTo>
                    <a:lnTo>
                      <a:pt x="583" y="255"/>
                    </a:lnTo>
                    <a:lnTo>
                      <a:pt x="539" y="374"/>
                    </a:lnTo>
                    <a:lnTo>
                      <a:pt x="539" y="420"/>
                    </a:lnTo>
                    <a:lnTo>
                      <a:pt x="561" y="457"/>
                    </a:lnTo>
                    <a:lnTo>
                      <a:pt x="561" y="474"/>
                    </a:lnTo>
                    <a:lnTo>
                      <a:pt x="434" y="383"/>
                    </a:lnTo>
                    <a:lnTo>
                      <a:pt x="429" y="400"/>
                    </a:lnTo>
                    <a:lnTo>
                      <a:pt x="462" y="450"/>
                    </a:lnTo>
                    <a:lnTo>
                      <a:pt x="441" y="457"/>
                    </a:lnTo>
                    <a:lnTo>
                      <a:pt x="434" y="450"/>
                    </a:lnTo>
                    <a:lnTo>
                      <a:pt x="384" y="465"/>
                    </a:lnTo>
                    <a:lnTo>
                      <a:pt x="377" y="482"/>
                    </a:lnTo>
                    <a:lnTo>
                      <a:pt x="370" y="465"/>
                    </a:lnTo>
                    <a:lnTo>
                      <a:pt x="370" y="450"/>
                    </a:lnTo>
                    <a:lnTo>
                      <a:pt x="285" y="504"/>
                    </a:lnTo>
                    <a:lnTo>
                      <a:pt x="285" y="519"/>
                    </a:lnTo>
                    <a:lnTo>
                      <a:pt x="263" y="532"/>
                    </a:lnTo>
                    <a:lnTo>
                      <a:pt x="241" y="511"/>
                    </a:lnTo>
                    <a:lnTo>
                      <a:pt x="263" y="495"/>
                    </a:lnTo>
                    <a:lnTo>
                      <a:pt x="255" y="465"/>
                    </a:lnTo>
                    <a:lnTo>
                      <a:pt x="223" y="457"/>
                    </a:lnTo>
                    <a:lnTo>
                      <a:pt x="228" y="474"/>
                    </a:lnTo>
                    <a:lnTo>
                      <a:pt x="228" y="519"/>
                    </a:lnTo>
                    <a:lnTo>
                      <a:pt x="241" y="541"/>
                    </a:lnTo>
                    <a:lnTo>
                      <a:pt x="228" y="556"/>
                    </a:lnTo>
                    <a:lnTo>
                      <a:pt x="206" y="549"/>
                    </a:lnTo>
                    <a:lnTo>
                      <a:pt x="171" y="578"/>
                    </a:lnTo>
                    <a:lnTo>
                      <a:pt x="186" y="618"/>
                    </a:lnTo>
                    <a:lnTo>
                      <a:pt x="136" y="595"/>
                    </a:lnTo>
                    <a:lnTo>
                      <a:pt x="129" y="601"/>
                    </a:lnTo>
                    <a:lnTo>
                      <a:pt x="142" y="633"/>
                    </a:lnTo>
                    <a:lnTo>
                      <a:pt x="129" y="633"/>
                    </a:lnTo>
                    <a:lnTo>
                      <a:pt x="100" y="618"/>
                    </a:lnTo>
                    <a:lnTo>
                      <a:pt x="100" y="556"/>
                    </a:lnTo>
                    <a:lnTo>
                      <a:pt x="79" y="541"/>
                    </a:lnTo>
                    <a:lnTo>
                      <a:pt x="65" y="519"/>
                    </a:lnTo>
                    <a:lnTo>
                      <a:pt x="85" y="532"/>
                    </a:lnTo>
                    <a:lnTo>
                      <a:pt x="157" y="556"/>
                    </a:lnTo>
                    <a:lnTo>
                      <a:pt x="199" y="532"/>
                    </a:lnTo>
                    <a:lnTo>
                      <a:pt x="186" y="504"/>
                    </a:lnTo>
                    <a:lnTo>
                      <a:pt x="136" y="450"/>
                    </a:lnTo>
                    <a:lnTo>
                      <a:pt x="85" y="428"/>
                    </a:lnTo>
                    <a:lnTo>
                      <a:pt x="85" y="420"/>
                    </a:lnTo>
                    <a:lnTo>
                      <a:pt x="65" y="411"/>
                    </a:lnTo>
                    <a:lnTo>
                      <a:pt x="50" y="420"/>
                    </a:lnTo>
                    <a:lnTo>
                      <a:pt x="20" y="450"/>
                    </a:lnTo>
                    <a:lnTo>
                      <a:pt x="20" y="474"/>
                    </a:lnTo>
                    <a:lnTo>
                      <a:pt x="43" y="495"/>
                    </a:lnTo>
                    <a:lnTo>
                      <a:pt x="35" y="519"/>
                    </a:lnTo>
                    <a:lnTo>
                      <a:pt x="43" y="569"/>
                    </a:lnTo>
                    <a:lnTo>
                      <a:pt x="35" y="595"/>
                    </a:lnTo>
                    <a:lnTo>
                      <a:pt x="50" y="625"/>
                    </a:lnTo>
                    <a:lnTo>
                      <a:pt x="43" y="640"/>
                    </a:lnTo>
                    <a:lnTo>
                      <a:pt x="57" y="662"/>
                    </a:lnTo>
                    <a:lnTo>
                      <a:pt x="57" y="669"/>
                    </a:lnTo>
                    <a:lnTo>
                      <a:pt x="35" y="716"/>
                    </a:lnTo>
                    <a:lnTo>
                      <a:pt x="10" y="736"/>
                    </a:lnTo>
                    <a:lnTo>
                      <a:pt x="13" y="736"/>
                    </a:lnTo>
                    <a:lnTo>
                      <a:pt x="35" y="754"/>
                    </a:lnTo>
                    <a:lnTo>
                      <a:pt x="13" y="776"/>
                    </a:lnTo>
                    <a:lnTo>
                      <a:pt x="10" y="785"/>
                    </a:lnTo>
                    <a:lnTo>
                      <a:pt x="0" y="785"/>
                    </a:lnTo>
                    <a:lnTo>
                      <a:pt x="10" y="812"/>
                    </a:lnTo>
                    <a:lnTo>
                      <a:pt x="13" y="859"/>
                    </a:lnTo>
                    <a:lnTo>
                      <a:pt x="43" y="865"/>
                    </a:lnTo>
                    <a:lnTo>
                      <a:pt x="50" y="875"/>
                    </a:lnTo>
                    <a:lnTo>
                      <a:pt x="50" y="897"/>
                    </a:lnTo>
                    <a:lnTo>
                      <a:pt x="65" y="919"/>
                    </a:lnTo>
                    <a:lnTo>
                      <a:pt x="79" y="919"/>
                    </a:lnTo>
                    <a:lnTo>
                      <a:pt x="65" y="943"/>
                    </a:lnTo>
                    <a:lnTo>
                      <a:pt x="57" y="934"/>
                    </a:lnTo>
                    <a:lnTo>
                      <a:pt x="57" y="943"/>
                    </a:lnTo>
                    <a:lnTo>
                      <a:pt x="65" y="956"/>
                    </a:lnTo>
                    <a:lnTo>
                      <a:pt x="92" y="956"/>
                    </a:lnTo>
                    <a:lnTo>
                      <a:pt x="100" y="963"/>
                    </a:lnTo>
                    <a:lnTo>
                      <a:pt x="92" y="963"/>
                    </a:lnTo>
                    <a:lnTo>
                      <a:pt x="100" y="976"/>
                    </a:lnTo>
                    <a:lnTo>
                      <a:pt x="116" y="976"/>
                    </a:lnTo>
                    <a:lnTo>
                      <a:pt x="121" y="993"/>
                    </a:lnTo>
                    <a:lnTo>
                      <a:pt x="129" y="1001"/>
                    </a:lnTo>
                    <a:lnTo>
                      <a:pt x="136" y="993"/>
                    </a:lnTo>
                    <a:lnTo>
                      <a:pt x="177" y="1023"/>
                    </a:lnTo>
                    <a:lnTo>
                      <a:pt x="171" y="1060"/>
                    </a:lnTo>
                    <a:lnTo>
                      <a:pt x="164" y="1047"/>
                    </a:lnTo>
                    <a:lnTo>
                      <a:pt x="157" y="1060"/>
                    </a:lnTo>
                    <a:lnTo>
                      <a:pt x="157" y="1077"/>
                    </a:lnTo>
                    <a:lnTo>
                      <a:pt x="164" y="1067"/>
                    </a:lnTo>
                    <a:lnTo>
                      <a:pt x="171" y="1077"/>
                    </a:lnTo>
                    <a:lnTo>
                      <a:pt x="142" y="1085"/>
                    </a:lnTo>
                    <a:lnTo>
                      <a:pt x="157" y="1091"/>
                    </a:lnTo>
                    <a:lnTo>
                      <a:pt x="136" y="1114"/>
                    </a:lnTo>
                    <a:lnTo>
                      <a:pt x="129" y="1114"/>
                    </a:lnTo>
                    <a:lnTo>
                      <a:pt x="136" y="1114"/>
                    </a:lnTo>
                    <a:lnTo>
                      <a:pt x="171" y="1151"/>
                    </a:lnTo>
                    <a:lnTo>
                      <a:pt x="213" y="1151"/>
                    </a:lnTo>
                    <a:lnTo>
                      <a:pt x="228" y="1159"/>
                    </a:lnTo>
                    <a:lnTo>
                      <a:pt x="248" y="1159"/>
                    </a:lnTo>
                    <a:lnTo>
                      <a:pt x="270" y="1190"/>
                    </a:lnTo>
                    <a:lnTo>
                      <a:pt x="285" y="1190"/>
                    </a:lnTo>
                    <a:lnTo>
                      <a:pt x="291" y="1181"/>
                    </a:lnTo>
                    <a:lnTo>
                      <a:pt x="270" y="1159"/>
                    </a:lnTo>
                    <a:lnTo>
                      <a:pt x="270" y="1143"/>
                    </a:lnTo>
                    <a:lnTo>
                      <a:pt x="263" y="1122"/>
                    </a:lnTo>
                    <a:lnTo>
                      <a:pt x="285" y="1091"/>
                    </a:lnTo>
                    <a:lnTo>
                      <a:pt x="291" y="1107"/>
                    </a:lnTo>
                    <a:lnTo>
                      <a:pt x="298" y="1091"/>
                    </a:lnTo>
                    <a:lnTo>
                      <a:pt x="298" y="1085"/>
                    </a:lnTo>
                    <a:lnTo>
                      <a:pt x="291" y="1085"/>
                    </a:lnTo>
                    <a:lnTo>
                      <a:pt x="298" y="1077"/>
                    </a:lnTo>
                    <a:lnTo>
                      <a:pt x="291" y="1060"/>
                    </a:lnTo>
                    <a:lnTo>
                      <a:pt x="270" y="1060"/>
                    </a:lnTo>
                    <a:lnTo>
                      <a:pt x="263" y="1038"/>
                    </a:lnTo>
                    <a:lnTo>
                      <a:pt x="270" y="993"/>
                    </a:lnTo>
                    <a:lnTo>
                      <a:pt x="291" y="1017"/>
                    </a:lnTo>
                    <a:lnTo>
                      <a:pt x="298" y="1017"/>
                    </a:lnTo>
                    <a:lnTo>
                      <a:pt x="291" y="993"/>
                    </a:lnTo>
                    <a:lnTo>
                      <a:pt x="312" y="963"/>
                    </a:lnTo>
                    <a:lnTo>
                      <a:pt x="333" y="976"/>
                    </a:lnTo>
                    <a:lnTo>
                      <a:pt x="342" y="963"/>
                    </a:lnTo>
                    <a:lnTo>
                      <a:pt x="355" y="976"/>
                    </a:lnTo>
                    <a:lnTo>
                      <a:pt x="384" y="993"/>
                    </a:lnTo>
                    <a:lnTo>
                      <a:pt x="399" y="985"/>
                    </a:lnTo>
                    <a:lnTo>
                      <a:pt x="419" y="985"/>
                    </a:lnTo>
                    <a:lnTo>
                      <a:pt x="429" y="993"/>
                    </a:lnTo>
                    <a:lnTo>
                      <a:pt x="462" y="993"/>
                    </a:lnTo>
                    <a:lnTo>
                      <a:pt x="471" y="976"/>
                    </a:lnTo>
                    <a:lnTo>
                      <a:pt x="441" y="963"/>
                    </a:lnTo>
                    <a:lnTo>
                      <a:pt x="462" y="956"/>
                    </a:lnTo>
                    <a:lnTo>
                      <a:pt x="456" y="949"/>
                    </a:lnTo>
                    <a:lnTo>
                      <a:pt x="462" y="943"/>
                    </a:lnTo>
                    <a:lnTo>
                      <a:pt x="462" y="909"/>
                    </a:lnTo>
                    <a:lnTo>
                      <a:pt x="476" y="919"/>
                    </a:lnTo>
                    <a:lnTo>
                      <a:pt x="556" y="897"/>
                    </a:lnTo>
                    <a:lnTo>
                      <a:pt x="556" y="880"/>
                    </a:lnTo>
                    <a:lnTo>
                      <a:pt x="590" y="880"/>
                    </a:lnTo>
                    <a:lnTo>
                      <a:pt x="598" y="904"/>
                    </a:lnTo>
                    <a:lnTo>
                      <a:pt x="598" y="909"/>
                    </a:lnTo>
                    <a:lnTo>
                      <a:pt x="603" y="909"/>
                    </a:lnTo>
                    <a:lnTo>
                      <a:pt x="625" y="919"/>
                    </a:lnTo>
                    <a:lnTo>
                      <a:pt x="625" y="934"/>
                    </a:lnTo>
                    <a:lnTo>
                      <a:pt x="642" y="934"/>
                    </a:lnTo>
                    <a:lnTo>
                      <a:pt x="653" y="909"/>
                    </a:lnTo>
                    <a:lnTo>
                      <a:pt x="675" y="904"/>
                    </a:lnTo>
                    <a:lnTo>
                      <a:pt x="682" y="934"/>
                    </a:lnTo>
                    <a:lnTo>
                      <a:pt x="719" y="993"/>
                    </a:lnTo>
                    <a:lnTo>
                      <a:pt x="725" y="976"/>
                    </a:lnTo>
                    <a:lnTo>
                      <a:pt x="734" y="993"/>
                    </a:lnTo>
                    <a:lnTo>
                      <a:pt x="761" y="985"/>
                    </a:lnTo>
                    <a:lnTo>
                      <a:pt x="782" y="1017"/>
                    </a:lnTo>
                    <a:lnTo>
                      <a:pt x="804" y="1023"/>
                    </a:lnTo>
                    <a:lnTo>
                      <a:pt x="804" y="1017"/>
                    </a:lnTo>
                    <a:lnTo>
                      <a:pt x="817" y="1032"/>
                    </a:lnTo>
                    <a:lnTo>
                      <a:pt x="866" y="993"/>
                    </a:lnTo>
                    <a:lnTo>
                      <a:pt x="903" y="1001"/>
                    </a:lnTo>
                    <a:lnTo>
                      <a:pt x="918" y="1017"/>
                    </a:lnTo>
                    <a:lnTo>
                      <a:pt x="953" y="1017"/>
                    </a:lnTo>
                    <a:lnTo>
                      <a:pt x="953" y="976"/>
                    </a:lnTo>
                    <a:lnTo>
                      <a:pt x="973" y="963"/>
                    </a:lnTo>
                    <a:lnTo>
                      <a:pt x="1010" y="976"/>
                    </a:lnTo>
                    <a:lnTo>
                      <a:pt x="1024" y="1001"/>
                    </a:lnTo>
                    <a:lnTo>
                      <a:pt x="1030" y="1001"/>
                    </a:lnTo>
                    <a:lnTo>
                      <a:pt x="1052" y="993"/>
                    </a:lnTo>
                    <a:lnTo>
                      <a:pt x="1121" y="1032"/>
                    </a:lnTo>
                    <a:lnTo>
                      <a:pt x="1159" y="1023"/>
                    </a:lnTo>
                    <a:lnTo>
                      <a:pt x="1179" y="1001"/>
                    </a:lnTo>
                    <a:lnTo>
                      <a:pt x="1201" y="1017"/>
                    </a:lnTo>
                    <a:lnTo>
                      <a:pt x="1223" y="1023"/>
                    </a:lnTo>
                    <a:lnTo>
                      <a:pt x="1243" y="1017"/>
                    </a:lnTo>
                    <a:lnTo>
                      <a:pt x="1250" y="976"/>
                    </a:lnTo>
                    <a:lnTo>
                      <a:pt x="1265" y="963"/>
                    </a:lnTo>
                    <a:lnTo>
                      <a:pt x="1265" y="956"/>
                    </a:lnTo>
                    <a:lnTo>
                      <a:pt x="1250" y="956"/>
                    </a:lnTo>
                    <a:lnTo>
                      <a:pt x="1265" y="943"/>
                    </a:lnTo>
                    <a:lnTo>
                      <a:pt x="1293" y="934"/>
                    </a:lnTo>
                    <a:lnTo>
                      <a:pt x="1322" y="943"/>
                    </a:lnTo>
                    <a:lnTo>
                      <a:pt x="1337" y="956"/>
                    </a:lnTo>
                    <a:lnTo>
                      <a:pt x="1355" y="1023"/>
                    </a:lnTo>
                    <a:lnTo>
                      <a:pt x="1372" y="1023"/>
                    </a:lnTo>
                    <a:lnTo>
                      <a:pt x="1401" y="1038"/>
                    </a:lnTo>
                    <a:lnTo>
                      <a:pt x="1401" y="1060"/>
                    </a:lnTo>
                    <a:lnTo>
                      <a:pt x="1414" y="1060"/>
                    </a:lnTo>
                    <a:lnTo>
                      <a:pt x="1449" y="1047"/>
                    </a:lnTo>
                    <a:lnTo>
                      <a:pt x="1449" y="1067"/>
                    </a:lnTo>
                    <a:lnTo>
                      <a:pt x="1421" y="1122"/>
                    </a:lnTo>
                    <a:lnTo>
                      <a:pt x="1414" y="1114"/>
                    </a:lnTo>
                    <a:lnTo>
                      <a:pt x="1401" y="1122"/>
                    </a:lnTo>
                    <a:lnTo>
                      <a:pt x="1401" y="1168"/>
                    </a:lnTo>
                    <a:lnTo>
                      <a:pt x="1406" y="1151"/>
                    </a:lnTo>
                    <a:lnTo>
                      <a:pt x="1414" y="1151"/>
                    </a:lnTo>
                    <a:lnTo>
                      <a:pt x="1414" y="1159"/>
                    </a:lnTo>
                    <a:lnTo>
                      <a:pt x="1421" y="1168"/>
                    </a:lnTo>
                    <a:lnTo>
                      <a:pt x="1449" y="1151"/>
                    </a:lnTo>
                    <a:lnTo>
                      <a:pt x="1530" y="1047"/>
                    </a:lnTo>
                    <a:lnTo>
                      <a:pt x="1535" y="943"/>
                    </a:lnTo>
                    <a:lnTo>
                      <a:pt x="1513" y="909"/>
                    </a:lnTo>
                    <a:lnTo>
                      <a:pt x="1508" y="909"/>
                    </a:lnTo>
                    <a:lnTo>
                      <a:pt x="1498" y="934"/>
                    </a:lnTo>
                    <a:lnTo>
                      <a:pt x="1484" y="934"/>
                    </a:lnTo>
                    <a:lnTo>
                      <a:pt x="1493" y="909"/>
                    </a:lnTo>
                    <a:lnTo>
                      <a:pt x="1484" y="909"/>
                    </a:lnTo>
                    <a:lnTo>
                      <a:pt x="1471" y="904"/>
                    </a:lnTo>
                    <a:lnTo>
                      <a:pt x="1457" y="904"/>
                    </a:lnTo>
                    <a:lnTo>
                      <a:pt x="1457" y="897"/>
                    </a:lnTo>
                    <a:lnTo>
                      <a:pt x="1556" y="785"/>
                    </a:lnTo>
                    <a:lnTo>
                      <a:pt x="1592" y="776"/>
                    </a:lnTo>
                    <a:lnTo>
                      <a:pt x="1600" y="785"/>
                    </a:lnTo>
                    <a:lnTo>
                      <a:pt x="1615" y="776"/>
                    </a:lnTo>
                    <a:lnTo>
                      <a:pt x="1633" y="785"/>
                    </a:lnTo>
                    <a:lnTo>
                      <a:pt x="1642" y="759"/>
                    </a:lnTo>
                    <a:lnTo>
                      <a:pt x="1672" y="776"/>
                    </a:lnTo>
                    <a:lnTo>
                      <a:pt x="1679" y="776"/>
                    </a:lnTo>
                    <a:lnTo>
                      <a:pt x="1672" y="785"/>
                    </a:lnTo>
                    <a:lnTo>
                      <a:pt x="1672" y="790"/>
                    </a:lnTo>
                    <a:lnTo>
                      <a:pt x="1721" y="785"/>
                    </a:lnTo>
                    <a:lnTo>
                      <a:pt x="1712" y="776"/>
                    </a:lnTo>
                    <a:lnTo>
                      <a:pt x="1749" y="709"/>
                    </a:lnTo>
                    <a:lnTo>
                      <a:pt x="1793" y="699"/>
                    </a:lnTo>
                    <a:lnTo>
                      <a:pt x="1793" y="736"/>
                    </a:lnTo>
                    <a:lnTo>
                      <a:pt x="1834" y="709"/>
                    </a:lnTo>
                    <a:lnTo>
                      <a:pt x="1834" y="675"/>
                    </a:lnTo>
                    <a:lnTo>
                      <a:pt x="1848" y="675"/>
                    </a:lnTo>
                    <a:lnTo>
                      <a:pt x="1841" y="692"/>
                    </a:lnTo>
                    <a:lnTo>
                      <a:pt x="1834" y="736"/>
                    </a:lnTo>
                    <a:lnTo>
                      <a:pt x="1821" y="744"/>
                    </a:lnTo>
                    <a:lnTo>
                      <a:pt x="1764" y="812"/>
                    </a:lnTo>
                    <a:lnTo>
                      <a:pt x="1749" y="822"/>
                    </a:lnTo>
                    <a:lnTo>
                      <a:pt x="1727" y="880"/>
                    </a:lnTo>
                    <a:lnTo>
                      <a:pt x="1749" y="993"/>
                    </a:lnTo>
                    <a:lnTo>
                      <a:pt x="1793" y="943"/>
                    </a:lnTo>
                    <a:lnTo>
                      <a:pt x="1793" y="909"/>
                    </a:lnTo>
                    <a:lnTo>
                      <a:pt x="1798" y="909"/>
                    </a:lnTo>
                    <a:lnTo>
                      <a:pt x="1821" y="904"/>
                    </a:lnTo>
                    <a:lnTo>
                      <a:pt x="1821" y="875"/>
                    </a:lnTo>
                    <a:lnTo>
                      <a:pt x="1828" y="865"/>
                    </a:lnTo>
                    <a:lnTo>
                      <a:pt x="1834" y="865"/>
                    </a:lnTo>
                    <a:lnTo>
                      <a:pt x="1834" y="828"/>
                    </a:lnTo>
                    <a:lnTo>
                      <a:pt x="1821" y="812"/>
                    </a:lnTo>
                    <a:lnTo>
                      <a:pt x="1834" y="785"/>
                    </a:lnTo>
                    <a:lnTo>
                      <a:pt x="1834" y="759"/>
                    </a:lnTo>
                    <a:lnTo>
                      <a:pt x="1848" y="759"/>
                    </a:lnTo>
                    <a:lnTo>
                      <a:pt x="1876" y="744"/>
                    </a:lnTo>
                    <a:lnTo>
                      <a:pt x="1876" y="759"/>
                    </a:lnTo>
                    <a:lnTo>
                      <a:pt x="1883" y="754"/>
                    </a:lnTo>
                    <a:lnTo>
                      <a:pt x="1912" y="744"/>
                    </a:lnTo>
                    <a:lnTo>
                      <a:pt x="1927" y="759"/>
                    </a:lnTo>
                    <a:lnTo>
                      <a:pt x="1933" y="744"/>
                    </a:lnTo>
                    <a:lnTo>
                      <a:pt x="2020" y="675"/>
                    </a:lnTo>
                    <a:lnTo>
                      <a:pt x="2047" y="692"/>
                    </a:lnTo>
                    <a:lnTo>
                      <a:pt x="2056" y="675"/>
                    </a:lnTo>
                    <a:lnTo>
                      <a:pt x="2042" y="625"/>
                    </a:lnTo>
                    <a:lnTo>
                      <a:pt x="2025" y="625"/>
                    </a:lnTo>
                    <a:lnTo>
                      <a:pt x="2025" y="601"/>
                    </a:lnTo>
                    <a:lnTo>
                      <a:pt x="2042" y="601"/>
                    </a:lnTo>
                    <a:lnTo>
                      <a:pt x="2056" y="595"/>
                    </a:lnTo>
                    <a:lnTo>
                      <a:pt x="2069" y="578"/>
                    </a:lnTo>
                    <a:lnTo>
                      <a:pt x="2062" y="556"/>
                    </a:lnTo>
                    <a:lnTo>
                      <a:pt x="2069" y="549"/>
                    </a:lnTo>
                    <a:lnTo>
                      <a:pt x="2082" y="578"/>
                    </a:lnTo>
                    <a:lnTo>
                      <a:pt x="2096" y="578"/>
                    </a:lnTo>
                    <a:lnTo>
                      <a:pt x="2151" y="625"/>
                    </a:lnTo>
                    <a:lnTo>
                      <a:pt x="2168" y="595"/>
                    </a:lnTo>
                    <a:lnTo>
                      <a:pt x="2168" y="578"/>
                    </a:lnTo>
                    <a:lnTo>
                      <a:pt x="2180" y="578"/>
                    </a:lnTo>
                    <a:lnTo>
                      <a:pt x="2195" y="556"/>
                    </a:lnTo>
                    <a:lnTo>
                      <a:pt x="2173" y="532"/>
                    </a:lnTo>
                    <a:lnTo>
                      <a:pt x="2131" y="519"/>
                    </a:lnTo>
                    <a:lnTo>
                      <a:pt x="2007" y="411"/>
                    </a:lnTo>
                    <a:lnTo>
                      <a:pt x="1933" y="400"/>
                    </a:lnTo>
                    <a:lnTo>
                      <a:pt x="1933" y="450"/>
                    </a:lnTo>
                    <a:lnTo>
                      <a:pt x="1920" y="457"/>
                    </a:lnTo>
                    <a:lnTo>
                      <a:pt x="1903" y="435"/>
                    </a:lnTo>
                    <a:lnTo>
                      <a:pt x="1903" y="420"/>
                    </a:lnTo>
                    <a:lnTo>
                      <a:pt x="1912" y="420"/>
                    </a:lnTo>
                    <a:lnTo>
                      <a:pt x="1920" y="411"/>
                    </a:lnTo>
                    <a:lnTo>
                      <a:pt x="1903" y="411"/>
                    </a:lnTo>
                    <a:lnTo>
                      <a:pt x="1883" y="428"/>
                    </a:lnTo>
                    <a:lnTo>
                      <a:pt x="1798" y="420"/>
                    </a:lnTo>
                    <a:lnTo>
                      <a:pt x="1784" y="411"/>
                    </a:lnTo>
                    <a:lnTo>
                      <a:pt x="1793" y="391"/>
                    </a:lnTo>
                    <a:lnTo>
                      <a:pt x="1776" y="368"/>
                    </a:lnTo>
                    <a:lnTo>
                      <a:pt x="1742" y="353"/>
                    </a:lnTo>
                    <a:lnTo>
                      <a:pt x="1685" y="374"/>
                    </a:lnTo>
                    <a:lnTo>
                      <a:pt x="1679" y="344"/>
                    </a:lnTo>
                    <a:lnTo>
                      <a:pt x="1664" y="344"/>
                    </a:lnTo>
                    <a:lnTo>
                      <a:pt x="1657" y="337"/>
                    </a:lnTo>
                    <a:lnTo>
                      <a:pt x="1657" y="309"/>
                    </a:lnTo>
                    <a:lnTo>
                      <a:pt x="1530" y="272"/>
                    </a:lnTo>
                    <a:lnTo>
                      <a:pt x="1508" y="309"/>
                    </a:lnTo>
                    <a:lnTo>
                      <a:pt x="1530" y="337"/>
                    </a:lnTo>
                    <a:lnTo>
                      <a:pt x="1463" y="337"/>
                    </a:lnTo>
                    <a:lnTo>
                      <a:pt x="1449" y="344"/>
                    </a:lnTo>
                    <a:lnTo>
                      <a:pt x="1421" y="326"/>
                    </a:lnTo>
                    <a:lnTo>
                      <a:pt x="1406" y="374"/>
                    </a:lnTo>
                    <a:lnTo>
                      <a:pt x="1385" y="368"/>
                    </a:lnTo>
                    <a:lnTo>
                      <a:pt x="1372" y="329"/>
                    </a:lnTo>
                    <a:lnTo>
                      <a:pt x="1379" y="279"/>
                    </a:lnTo>
                    <a:lnTo>
                      <a:pt x="1364" y="255"/>
                    </a:lnTo>
                    <a:lnTo>
                      <a:pt x="1315" y="235"/>
                    </a:lnTo>
                    <a:lnTo>
                      <a:pt x="1293" y="235"/>
                    </a:lnTo>
                    <a:lnTo>
                      <a:pt x="1287" y="255"/>
                    </a:lnTo>
                    <a:lnTo>
                      <a:pt x="1293" y="272"/>
                    </a:lnTo>
                    <a:lnTo>
                      <a:pt x="1228" y="264"/>
                    </a:lnTo>
                    <a:lnTo>
                      <a:pt x="1236" y="235"/>
                    </a:lnTo>
                    <a:lnTo>
                      <a:pt x="1193" y="225"/>
                    </a:lnTo>
                    <a:lnTo>
                      <a:pt x="1166" y="247"/>
                    </a:lnTo>
                    <a:lnTo>
                      <a:pt x="1117" y="2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7" name="Freeform 131">
                <a:extLst>
                  <a:ext uri="{FF2B5EF4-FFF2-40B4-BE49-F238E27FC236}">
                    <a16:creationId xmlns:a16="http://schemas.microsoft.com/office/drawing/2014/main" id="{103AFF54-BE10-5BF7-AE9E-BDD16E530B98}"/>
                  </a:ext>
                </a:extLst>
              </p:cNvPr>
              <p:cNvSpPr>
                <a:spLocks/>
              </p:cNvSpPr>
              <p:nvPr/>
            </p:nvSpPr>
            <p:spPr bwMode="auto">
              <a:xfrm>
                <a:off x="3919" y="2431"/>
                <a:ext cx="259" cy="177"/>
              </a:xfrm>
              <a:custGeom>
                <a:avLst/>
                <a:gdLst>
                  <a:gd name="T0" fmla="*/ 146 w 238"/>
                  <a:gd name="T1" fmla="*/ 163 h 163"/>
                  <a:gd name="T2" fmla="*/ 158 w 238"/>
                  <a:gd name="T3" fmla="*/ 163 h 163"/>
                  <a:gd name="T4" fmla="*/ 166 w 238"/>
                  <a:gd name="T5" fmla="*/ 150 h 163"/>
                  <a:gd name="T6" fmla="*/ 166 w 238"/>
                  <a:gd name="T7" fmla="*/ 126 h 163"/>
                  <a:gd name="T8" fmla="*/ 158 w 238"/>
                  <a:gd name="T9" fmla="*/ 119 h 163"/>
                  <a:gd name="T10" fmla="*/ 174 w 238"/>
                  <a:gd name="T11" fmla="*/ 119 h 163"/>
                  <a:gd name="T12" fmla="*/ 181 w 238"/>
                  <a:gd name="T13" fmla="*/ 96 h 163"/>
                  <a:gd name="T14" fmla="*/ 181 w 238"/>
                  <a:gd name="T15" fmla="*/ 89 h 163"/>
                  <a:gd name="T16" fmla="*/ 201 w 238"/>
                  <a:gd name="T17" fmla="*/ 89 h 163"/>
                  <a:gd name="T18" fmla="*/ 201 w 238"/>
                  <a:gd name="T19" fmla="*/ 96 h 163"/>
                  <a:gd name="T20" fmla="*/ 216 w 238"/>
                  <a:gd name="T21" fmla="*/ 96 h 163"/>
                  <a:gd name="T22" fmla="*/ 238 w 238"/>
                  <a:gd name="T23" fmla="*/ 89 h 163"/>
                  <a:gd name="T24" fmla="*/ 216 w 238"/>
                  <a:gd name="T25" fmla="*/ 82 h 163"/>
                  <a:gd name="T26" fmla="*/ 194 w 238"/>
                  <a:gd name="T27" fmla="*/ 82 h 163"/>
                  <a:gd name="T28" fmla="*/ 210 w 238"/>
                  <a:gd name="T29" fmla="*/ 60 h 163"/>
                  <a:gd name="T30" fmla="*/ 201 w 238"/>
                  <a:gd name="T31" fmla="*/ 60 h 163"/>
                  <a:gd name="T32" fmla="*/ 174 w 238"/>
                  <a:gd name="T33" fmla="*/ 89 h 163"/>
                  <a:gd name="T34" fmla="*/ 166 w 238"/>
                  <a:gd name="T35" fmla="*/ 82 h 163"/>
                  <a:gd name="T36" fmla="*/ 153 w 238"/>
                  <a:gd name="T37" fmla="*/ 82 h 163"/>
                  <a:gd name="T38" fmla="*/ 153 w 238"/>
                  <a:gd name="T39" fmla="*/ 76 h 163"/>
                  <a:gd name="T40" fmla="*/ 146 w 238"/>
                  <a:gd name="T41" fmla="*/ 76 h 163"/>
                  <a:gd name="T42" fmla="*/ 146 w 238"/>
                  <a:gd name="T43" fmla="*/ 52 h 163"/>
                  <a:gd name="T44" fmla="*/ 122 w 238"/>
                  <a:gd name="T45" fmla="*/ 35 h 163"/>
                  <a:gd name="T46" fmla="*/ 81 w 238"/>
                  <a:gd name="T47" fmla="*/ 35 h 163"/>
                  <a:gd name="T48" fmla="*/ 50 w 238"/>
                  <a:gd name="T49" fmla="*/ 7 h 163"/>
                  <a:gd name="T50" fmla="*/ 37 w 238"/>
                  <a:gd name="T51" fmla="*/ 0 h 163"/>
                  <a:gd name="T52" fmla="*/ 0 w 238"/>
                  <a:gd name="T53" fmla="*/ 7 h 163"/>
                  <a:gd name="T54" fmla="*/ 0 w 238"/>
                  <a:gd name="T55" fmla="*/ 82 h 163"/>
                  <a:gd name="T56" fmla="*/ 8 w 238"/>
                  <a:gd name="T57" fmla="*/ 82 h 163"/>
                  <a:gd name="T58" fmla="*/ 8 w 238"/>
                  <a:gd name="T59" fmla="*/ 76 h 163"/>
                  <a:gd name="T60" fmla="*/ 29 w 238"/>
                  <a:gd name="T61" fmla="*/ 60 h 163"/>
                  <a:gd name="T62" fmla="*/ 37 w 238"/>
                  <a:gd name="T63" fmla="*/ 60 h 163"/>
                  <a:gd name="T64" fmla="*/ 29 w 238"/>
                  <a:gd name="T65" fmla="*/ 52 h 163"/>
                  <a:gd name="T66" fmla="*/ 37 w 238"/>
                  <a:gd name="T67" fmla="*/ 52 h 163"/>
                  <a:gd name="T68" fmla="*/ 50 w 238"/>
                  <a:gd name="T69" fmla="*/ 60 h 163"/>
                  <a:gd name="T70" fmla="*/ 50 w 238"/>
                  <a:gd name="T71" fmla="*/ 82 h 163"/>
                  <a:gd name="T72" fmla="*/ 81 w 238"/>
                  <a:gd name="T73" fmla="*/ 82 h 163"/>
                  <a:gd name="T74" fmla="*/ 89 w 238"/>
                  <a:gd name="T75" fmla="*/ 114 h 163"/>
                  <a:gd name="T76" fmla="*/ 131 w 238"/>
                  <a:gd name="T77" fmla="*/ 131 h 163"/>
                  <a:gd name="T78" fmla="*/ 153 w 238"/>
                  <a:gd name="T79" fmla="*/ 150 h 163"/>
                  <a:gd name="T80" fmla="*/ 146 w 238"/>
                  <a:gd name="T81" fmla="*/ 163 h 163"/>
                  <a:gd name="T82" fmla="*/ 146 w 238"/>
                  <a:gd name="T83" fmla="*/ 163 h 163"/>
                  <a:gd name="T84" fmla="*/ 146 w 238"/>
                  <a:gd name="T8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8" h="163">
                    <a:moveTo>
                      <a:pt x="146" y="163"/>
                    </a:moveTo>
                    <a:lnTo>
                      <a:pt x="158" y="163"/>
                    </a:lnTo>
                    <a:lnTo>
                      <a:pt x="166" y="150"/>
                    </a:lnTo>
                    <a:lnTo>
                      <a:pt x="166" y="126"/>
                    </a:lnTo>
                    <a:lnTo>
                      <a:pt x="158" y="119"/>
                    </a:lnTo>
                    <a:lnTo>
                      <a:pt x="174" y="119"/>
                    </a:lnTo>
                    <a:lnTo>
                      <a:pt x="181" y="96"/>
                    </a:lnTo>
                    <a:lnTo>
                      <a:pt x="181" y="89"/>
                    </a:lnTo>
                    <a:lnTo>
                      <a:pt x="201" y="89"/>
                    </a:lnTo>
                    <a:lnTo>
                      <a:pt x="201" y="96"/>
                    </a:lnTo>
                    <a:lnTo>
                      <a:pt x="216" y="96"/>
                    </a:lnTo>
                    <a:lnTo>
                      <a:pt x="238" y="89"/>
                    </a:lnTo>
                    <a:lnTo>
                      <a:pt x="216" y="82"/>
                    </a:lnTo>
                    <a:lnTo>
                      <a:pt x="194" y="82"/>
                    </a:lnTo>
                    <a:lnTo>
                      <a:pt x="210" y="60"/>
                    </a:lnTo>
                    <a:lnTo>
                      <a:pt x="201" y="60"/>
                    </a:lnTo>
                    <a:lnTo>
                      <a:pt x="174" y="89"/>
                    </a:lnTo>
                    <a:lnTo>
                      <a:pt x="166" y="82"/>
                    </a:lnTo>
                    <a:lnTo>
                      <a:pt x="153" y="82"/>
                    </a:lnTo>
                    <a:lnTo>
                      <a:pt x="153" y="76"/>
                    </a:lnTo>
                    <a:lnTo>
                      <a:pt x="146" y="76"/>
                    </a:lnTo>
                    <a:lnTo>
                      <a:pt x="146" y="52"/>
                    </a:lnTo>
                    <a:lnTo>
                      <a:pt x="122" y="35"/>
                    </a:lnTo>
                    <a:lnTo>
                      <a:pt x="81" y="35"/>
                    </a:lnTo>
                    <a:lnTo>
                      <a:pt x="50" y="7"/>
                    </a:lnTo>
                    <a:lnTo>
                      <a:pt x="37" y="0"/>
                    </a:lnTo>
                    <a:lnTo>
                      <a:pt x="0" y="7"/>
                    </a:lnTo>
                    <a:lnTo>
                      <a:pt x="0" y="82"/>
                    </a:lnTo>
                    <a:lnTo>
                      <a:pt x="8" y="82"/>
                    </a:lnTo>
                    <a:lnTo>
                      <a:pt x="8" y="76"/>
                    </a:lnTo>
                    <a:lnTo>
                      <a:pt x="29" y="60"/>
                    </a:lnTo>
                    <a:lnTo>
                      <a:pt x="37" y="60"/>
                    </a:lnTo>
                    <a:lnTo>
                      <a:pt x="29" y="52"/>
                    </a:lnTo>
                    <a:lnTo>
                      <a:pt x="37" y="52"/>
                    </a:lnTo>
                    <a:lnTo>
                      <a:pt x="50" y="60"/>
                    </a:lnTo>
                    <a:lnTo>
                      <a:pt x="50" y="82"/>
                    </a:lnTo>
                    <a:lnTo>
                      <a:pt x="81" y="82"/>
                    </a:lnTo>
                    <a:lnTo>
                      <a:pt x="89" y="114"/>
                    </a:lnTo>
                    <a:lnTo>
                      <a:pt x="131" y="131"/>
                    </a:lnTo>
                    <a:lnTo>
                      <a:pt x="153" y="150"/>
                    </a:lnTo>
                    <a:lnTo>
                      <a:pt x="146" y="16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8" name="Freeform 132">
                <a:extLst>
                  <a:ext uri="{FF2B5EF4-FFF2-40B4-BE49-F238E27FC236}">
                    <a16:creationId xmlns:a16="http://schemas.microsoft.com/office/drawing/2014/main" id="{A483E31A-FFCD-59E4-F652-DA92D5046C0A}"/>
                  </a:ext>
                </a:extLst>
              </p:cNvPr>
              <p:cNvSpPr>
                <a:spLocks/>
              </p:cNvSpPr>
              <p:nvPr/>
            </p:nvSpPr>
            <p:spPr bwMode="auto">
              <a:xfrm>
                <a:off x="3399" y="1807"/>
                <a:ext cx="602" cy="342"/>
              </a:xfrm>
              <a:custGeom>
                <a:avLst/>
                <a:gdLst>
                  <a:gd name="T0" fmla="*/ 528 w 554"/>
                  <a:gd name="T1" fmla="*/ 166 h 319"/>
                  <a:gd name="T2" fmla="*/ 484 w 554"/>
                  <a:gd name="T3" fmla="*/ 197 h 319"/>
                  <a:gd name="T4" fmla="*/ 457 w 554"/>
                  <a:gd name="T5" fmla="*/ 235 h 319"/>
                  <a:gd name="T6" fmla="*/ 457 w 554"/>
                  <a:gd name="T7" fmla="*/ 289 h 319"/>
                  <a:gd name="T8" fmla="*/ 385 w 554"/>
                  <a:gd name="T9" fmla="*/ 281 h 319"/>
                  <a:gd name="T10" fmla="*/ 362 w 554"/>
                  <a:gd name="T11" fmla="*/ 281 h 319"/>
                  <a:gd name="T12" fmla="*/ 335 w 554"/>
                  <a:gd name="T13" fmla="*/ 281 h 319"/>
                  <a:gd name="T14" fmla="*/ 293 w 554"/>
                  <a:gd name="T15" fmla="*/ 311 h 319"/>
                  <a:gd name="T16" fmla="*/ 276 w 554"/>
                  <a:gd name="T17" fmla="*/ 304 h 319"/>
                  <a:gd name="T18" fmla="*/ 271 w 554"/>
                  <a:gd name="T19" fmla="*/ 281 h 319"/>
                  <a:gd name="T20" fmla="*/ 208 w 554"/>
                  <a:gd name="T21" fmla="*/ 264 h 319"/>
                  <a:gd name="T22" fmla="*/ 166 w 554"/>
                  <a:gd name="T23" fmla="*/ 229 h 319"/>
                  <a:gd name="T24" fmla="*/ 129 w 554"/>
                  <a:gd name="T25" fmla="*/ 311 h 319"/>
                  <a:gd name="T26" fmla="*/ 107 w 554"/>
                  <a:gd name="T27" fmla="*/ 289 h 319"/>
                  <a:gd name="T28" fmla="*/ 79 w 554"/>
                  <a:gd name="T29" fmla="*/ 281 h 319"/>
                  <a:gd name="T30" fmla="*/ 64 w 554"/>
                  <a:gd name="T31" fmla="*/ 257 h 319"/>
                  <a:gd name="T32" fmla="*/ 70 w 554"/>
                  <a:gd name="T33" fmla="*/ 257 h 319"/>
                  <a:gd name="T34" fmla="*/ 70 w 554"/>
                  <a:gd name="T35" fmla="*/ 235 h 319"/>
                  <a:gd name="T36" fmla="*/ 92 w 554"/>
                  <a:gd name="T37" fmla="*/ 205 h 319"/>
                  <a:gd name="T38" fmla="*/ 35 w 554"/>
                  <a:gd name="T39" fmla="*/ 205 h 319"/>
                  <a:gd name="T40" fmla="*/ 35 w 554"/>
                  <a:gd name="T41" fmla="*/ 197 h 319"/>
                  <a:gd name="T42" fmla="*/ 8 w 554"/>
                  <a:gd name="T43" fmla="*/ 182 h 319"/>
                  <a:gd name="T44" fmla="*/ 8 w 554"/>
                  <a:gd name="T45" fmla="*/ 113 h 319"/>
                  <a:gd name="T46" fmla="*/ 35 w 554"/>
                  <a:gd name="T47" fmla="*/ 136 h 319"/>
                  <a:gd name="T48" fmla="*/ 49 w 554"/>
                  <a:gd name="T49" fmla="*/ 82 h 319"/>
                  <a:gd name="T50" fmla="*/ 79 w 554"/>
                  <a:gd name="T51" fmla="*/ 82 h 319"/>
                  <a:gd name="T52" fmla="*/ 121 w 554"/>
                  <a:gd name="T53" fmla="*/ 113 h 319"/>
                  <a:gd name="T54" fmla="*/ 156 w 554"/>
                  <a:gd name="T55" fmla="*/ 106 h 319"/>
                  <a:gd name="T56" fmla="*/ 201 w 554"/>
                  <a:gd name="T57" fmla="*/ 113 h 319"/>
                  <a:gd name="T58" fmla="*/ 178 w 554"/>
                  <a:gd name="T59" fmla="*/ 82 h 319"/>
                  <a:gd name="T60" fmla="*/ 193 w 554"/>
                  <a:gd name="T61" fmla="*/ 71 h 319"/>
                  <a:gd name="T62" fmla="*/ 201 w 554"/>
                  <a:gd name="T63" fmla="*/ 30 h 319"/>
                  <a:gd name="T64" fmla="*/ 293 w 554"/>
                  <a:gd name="T65" fmla="*/ 15 h 319"/>
                  <a:gd name="T66" fmla="*/ 328 w 554"/>
                  <a:gd name="T67" fmla="*/ 0 h 319"/>
                  <a:gd name="T68" fmla="*/ 335 w 554"/>
                  <a:gd name="T69" fmla="*/ 30 h 319"/>
                  <a:gd name="T70" fmla="*/ 362 w 554"/>
                  <a:gd name="T71" fmla="*/ 39 h 319"/>
                  <a:gd name="T72" fmla="*/ 379 w 554"/>
                  <a:gd name="T73" fmla="*/ 54 h 319"/>
                  <a:gd name="T74" fmla="*/ 414 w 554"/>
                  <a:gd name="T75" fmla="*/ 24 h 319"/>
                  <a:gd name="T76" fmla="*/ 457 w 554"/>
                  <a:gd name="T77" fmla="*/ 113 h 319"/>
                  <a:gd name="T78" fmla="*/ 471 w 554"/>
                  <a:gd name="T79" fmla="*/ 113 h 319"/>
                  <a:gd name="T80" fmla="*/ 519 w 554"/>
                  <a:gd name="T81" fmla="*/ 136 h 319"/>
                  <a:gd name="T82" fmla="*/ 541 w 554"/>
                  <a:gd name="T83" fmla="*/ 136 h 319"/>
                  <a:gd name="T84" fmla="*/ 541 w 554"/>
                  <a:gd name="T85" fmla="*/ 160 h 319"/>
                  <a:gd name="T86" fmla="*/ 541 w 554"/>
                  <a:gd name="T87" fmla="*/ 16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4" h="319">
                    <a:moveTo>
                      <a:pt x="541" y="160"/>
                    </a:moveTo>
                    <a:lnTo>
                      <a:pt x="528" y="166"/>
                    </a:lnTo>
                    <a:lnTo>
                      <a:pt x="519" y="197"/>
                    </a:lnTo>
                    <a:lnTo>
                      <a:pt x="484" y="197"/>
                    </a:lnTo>
                    <a:lnTo>
                      <a:pt x="477" y="235"/>
                    </a:lnTo>
                    <a:lnTo>
                      <a:pt x="457" y="235"/>
                    </a:lnTo>
                    <a:lnTo>
                      <a:pt x="464" y="281"/>
                    </a:lnTo>
                    <a:lnTo>
                      <a:pt x="457" y="289"/>
                    </a:lnTo>
                    <a:lnTo>
                      <a:pt x="434" y="281"/>
                    </a:lnTo>
                    <a:lnTo>
                      <a:pt x="385" y="281"/>
                    </a:lnTo>
                    <a:lnTo>
                      <a:pt x="369" y="274"/>
                    </a:lnTo>
                    <a:lnTo>
                      <a:pt x="362" y="281"/>
                    </a:lnTo>
                    <a:lnTo>
                      <a:pt x="362" y="289"/>
                    </a:lnTo>
                    <a:lnTo>
                      <a:pt x="335" y="281"/>
                    </a:lnTo>
                    <a:lnTo>
                      <a:pt x="298" y="319"/>
                    </a:lnTo>
                    <a:lnTo>
                      <a:pt x="293" y="311"/>
                    </a:lnTo>
                    <a:lnTo>
                      <a:pt x="276" y="311"/>
                    </a:lnTo>
                    <a:lnTo>
                      <a:pt x="276" y="304"/>
                    </a:lnTo>
                    <a:lnTo>
                      <a:pt x="271" y="304"/>
                    </a:lnTo>
                    <a:lnTo>
                      <a:pt x="271" y="281"/>
                    </a:lnTo>
                    <a:lnTo>
                      <a:pt x="250" y="264"/>
                    </a:lnTo>
                    <a:lnTo>
                      <a:pt x="208" y="264"/>
                    </a:lnTo>
                    <a:lnTo>
                      <a:pt x="178" y="235"/>
                    </a:lnTo>
                    <a:lnTo>
                      <a:pt x="166" y="229"/>
                    </a:lnTo>
                    <a:lnTo>
                      <a:pt x="129" y="235"/>
                    </a:lnTo>
                    <a:lnTo>
                      <a:pt x="129" y="311"/>
                    </a:lnTo>
                    <a:lnTo>
                      <a:pt x="121" y="311"/>
                    </a:lnTo>
                    <a:lnTo>
                      <a:pt x="107" y="289"/>
                    </a:lnTo>
                    <a:lnTo>
                      <a:pt x="79" y="304"/>
                    </a:lnTo>
                    <a:lnTo>
                      <a:pt x="79" y="281"/>
                    </a:lnTo>
                    <a:lnTo>
                      <a:pt x="70" y="281"/>
                    </a:lnTo>
                    <a:lnTo>
                      <a:pt x="64" y="257"/>
                    </a:lnTo>
                    <a:lnTo>
                      <a:pt x="49" y="257"/>
                    </a:lnTo>
                    <a:lnTo>
                      <a:pt x="70" y="257"/>
                    </a:lnTo>
                    <a:lnTo>
                      <a:pt x="64" y="244"/>
                    </a:lnTo>
                    <a:lnTo>
                      <a:pt x="70" y="235"/>
                    </a:lnTo>
                    <a:lnTo>
                      <a:pt x="107" y="235"/>
                    </a:lnTo>
                    <a:lnTo>
                      <a:pt x="92" y="205"/>
                    </a:lnTo>
                    <a:lnTo>
                      <a:pt x="64" y="188"/>
                    </a:lnTo>
                    <a:lnTo>
                      <a:pt x="35" y="205"/>
                    </a:lnTo>
                    <a:lnTo>
                      <a:pt x="28" y="205"/>
                    </a:lnTo>
                    <a:lnTo>
                      <a:pt x="35" y="197"/>
                    </a:lnTo>
                    <a:lnTo>
                      <a:pt x="28" y="182"/>
                    </a:lnTo>
                    <a:lnTo>
                      <a:pt x="8" y="182"/>
                    </a:lnTo>
                    <a:lnTo>
                      <a:pt x="0" y="160"/>
                    </a:lnTo>
                    <a:lnTo>
                      <a:pt x="8" y="113"/>
                    </a:lnTo>
                    <a:lnTo>
                      <a:pt x="28" y="136"/>
                    </a:lnTo>
                    <a:lnTo>
                      <a:pt x="35" y="136"/>
                    </a:lnTo>
                    <a:lnTo>
                      <a:pt x="28" y="113"/>
                    </a:lnTo>
                    <a:lnTo>
                      <a:pt x="49" y="82"/>
                    </a:lnTo>
                    <a:lnTo>
                      <a:pt x="70" y="96"/>
                    </a:lnTo>
                    <a:lnTo>
                      <a:pt x="79" y="82"/>
                    </a:lnTo>
                    <a:lnTo>
                      <a:pt x="92" y="96"/>
                    </a:lnTo>
                    <a:lnTo>
                      <a:pt x="121" y="113"/>
                    </a:lnTo>
                    <a:lnTo>
                      <a:pt x="136" y="106"/>
                    </a:lnTo>
                    <a:lnTo>
                      <a:pt x="156" y="106"/>
                    </a:lnTo>
                    <a:lnTo>
                      <a:pt x="166" y="113"/>
                    </a:lnTo>
                    <a:lnTo>
                      <a:pt x="201" y="113"/>
                    </a:lnTo>
                    <a:lnTo>
                      <a:pt x="208" y="96"/>
                    </a:lnTo>
                    <a:lnTo>
                      <a:pt x="178" y="82"/>
                    </a:lnTo>
                    <a:lnTo>
                      <a:pt x="201" y="77"/>
                    </a:lnTo>
                    <a:lnTo>
                      <a:pt x="193" y="71"/>
                    </a:lnTo>
                    <a:lnTo>
                      <a:pt x="201" y="62"/>
                    </a:lnTo>
                    <a:lnTo>
                      <a:pt x="201" y="30"/>
                    </a:lnTo>
                    <a:lnTo>
                      <a:pt x="214" y="39"/>
                    </a:lnTo>
                    <a:lnTo>
                      <a:pt x="293" y="15"/>
                    </a:lnTo>
                    <a:lnTo>
                      <a:pt x="293" y="0"/>
                    </a:lnTo>
                    <a:lnTo>
                      <a:pt x="328" y="0"/>
                    </a:lnTo>
                    <a:lnTo>
                      <a:pt x="335" y="24"/>
                    </a:lnTo>
                    <a:lnTo>
                      <a:pt x="335" y="30"/>
                    </a:lnTo>
                    <a:lnTo>
                      <a:pt x="340" y="30"/>
                    </a:lnTo>
                    <a:lnTo>
                      <a:pt x="362" y="39"/>
                    </a:lnTo>
                    <a:lnTo>
                      <a:pt x="362" y="54"/>
                    </a:lnTo>
                    <a:lnTo>
                      <a:pt x="379" y="54"/>
                    </a:lnTo>
                    <a:lnTo>
                      <a:pt x="392" y="30"/>
                    </a:lnTo>
                    <a:lnTo>
                      <a:pt x="414" y="24"/>
                    </a:lnTo>
                    <a:lnTo>
                      <a:pt x="420" y="54"/>
                    </a:lnTo>
                    <a:lnTo>
                      <a:pt x="457" y="113"/>
                    </a:lnTo>
                    <a:lnTo>
                      <a:pt x="464" y="96"/>
                    </a:lnTo>
                    <a:lnTo>
                      <a:pt x="471" y="113"/>
                    </a:lnTo>
                    <a:lnTo>
                      <a:pt x="498" y="106"/>
                    </a:lnTo>
                    <a:lnTo>
                      <a:pt x="519" y="136"/>
                    </a:lnTo>
                    <a:lnTo>
                      <a:pt x="541" y="143"/>
                    </a:lnTo>
                    <a:lnTo>
                      <a:pt x="541" y="136"/>
                    </a:lnTo>
                    <a:lnTo>
                      <a:pt x="554" y="151"/>
                    </a:lnTo>
                    <a:lnTo>
                      <a:pt x="541" y="1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9" name="Freeform 133">
                <a:extLst>
                  <a:ext uri="{FF2B5EF4-FFF2-40B4-BE49-F238E27FC236}">
                    <a16:creationId xmlns:a16="http://schemas.microsoft.com/office/drawing/2014/main" id="{13789BB5-EA9C-5883-7D95-AD1C23D9A937}"/>
                  </a:ext>
                </a:extLst>
              </p:cNvPr>
              <p:cNvSpPr>
                <a:spLocks/>
              </p:cNvSpPr>
              <p:nvPr/>
            </p:nvSpPr>
            <p:spPr bwMode="auto">
              <a:xfrm>
                <a:off x="4235" y="1800"/>
                <a:ext cx="94" cy="118"/>
              </a:xfrm>
              <a:custGeom>
                <a:avLst/>
                <a:gdLst>
                  <a:gd name="T0" fmla="*/ 0 w 87"/>
                  <a:gd name="T1" fmla="*/ 101 h 109"/>
                  <a:gd name="T2" fmla="*/ 7 w 87"/>
                  <a:gd name="T3" fmla="*/ 109 h 109"/>
                  <a:gd name="T4" fmla="*/ 37 w 87"/>
                  <a:gd name="T5" fmla="*/ 101 h 109"/>
                  <a:gd name="T6" fmla="*/ 37 w 87"/>
                  <a:gd name="T7" fmla="*/ 87 h 109"/>
                  <a:gd name="T8" fmla="*/ 65 w 87"/>
                  <a:gd name="T9" fmla="*/ 74 h 109"/>
                  <a:gd name="T10" fmla="*/ 79 w 87"/>
                  <a:gd name="T11" fmla="*/ 45 h 109"/>
                  <a:gd name="T12" fmla="*/ 87 w 87"/>
                  <a:gd name="T13" fmla="*/ 0 h 109"/>
                  <a:gd name="T14" fmla="*/ 79 w 87"/>
                  <a:gd name="T15" fmla="*/ 0 h 109"/>
                  <a:gd name="T16" fmla="*/ 65 w 87"/>
                  <a:gd name="T17" fmla="*/ 45 h 109"/>
                  <a:gd name="T18" fmla="*/ 28 w 87"/>
                  <a:gd name="T19" fmla="*/ 87 h 109"/>
                  <a:gd name="T20" fmla="*/ 0 w 87"/>
                  <a:gd name="T21" fmla="*/ 101 h 109"/>
                  <a:gd name="T22" fmla="*/ 0 w 87"/>
                  <a:gd name="T23" fmla="*/ 101 h 109"/>
                  <a:gd name="T24" fmla="*/ 0 w 87"/>
                  <a:gd name="T25"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09">
                    <a:moveTo>
                      <a:pt x="0" y="101"/>
                    </a:moveTo>
                    <a:lnTo>
                      <a:pt x="7" y="109"/>
                    </a:lnTo>
                    <a:lnTo>
                      <a:pt x="37" y="101"/>
                    </a:lnTo>
                    <a:lnTo>
                      <a:pt x="37" y="87"/>
                    </a:lnTo>
                    <a:lnTo>
                      <a:pt x="65" y="74"/>
                    </a:lnTo>
                    <a:lnTo>
                      <a:pt x="79" y="45"/>
                    </a:lnTo>
                    <a:lnTo>
                      <a:pt x="87" y="0"/>
                    </a:lnTo>
                    <a:lnTo>
                      <a:pt x="79" y="0"/>
                    </a:lnTo>
                    <a:lnTo>
                      <a:pt x="65" y="45"/>
                    </a:lnTo>
                    <a:lnTo>
                      <a:pt x="28" y="87"/>
                    </a:lnTo>
                    <a:lnTo>
                      <a:pt x="0" y="10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0" name="Freeform 134">
                <a:extLst>
                  <a:ext uri="{FF2B5EF4-FFF2-40B4-BE49-F238E27FC236}">
                    <a16:creationId xmlns:a16="http://schemas.microsoft.com/office/drawing/2014/main" id="{FE36283C-3A5B-1D5D-BC55-679656691A6D}"/>
                  </a:ext>
                </a:extLst>
              </p:cNvPr>
              <p:cNvSpPr>
                <a:spLocks/>
              </p:cNvSpPr>
              <p:nvPr/>
            </p:nvSpPr>
            <p:spPr bwMode="auto">
              <a:xfrm>
                <a:off x="4001" y="1895"/>
                <a:ext cx="466" cy="247"/>
              </a:xfrm>
              <a:custGeom>
                <a:avLst/>
                <a:gdLst>
                  <a:gd name="T0" fmla="*/ 287 w 429"/>
                  <a:gd name="T1" fmla="*/ 61 h 229"/>
                  <a:gd name="T2" fmla="*/ 235 w 429"/>
                  <a:gd name="T3" fmla="*/ 30 h 229"/>
                  <a:gd name="T4" fmla="*/ 217 w 429"/>
                  <a:gd name="T5" fmla="*/ 39 h 229"/>
                  <a:gd name="T6" fmla="*/ 208 w 429"/>
                  <a:gd name="T7" fmla="*/ 39 h 229"/>
                  <a:gd name="T8" fmla="*/ 195 w 429"/>
                  <a:gd name="T9" fmla="*/ 14 h 229"/>
                  <a:gd name="T10" fmla="*/ 158 w 429"/>
                  <a:gd name="T11" fmla="*/ 0 h 229"/>
                  <a:gd name="T12" fmla="*/ 136 w 429"/>
                  <a:gd name="T13" fmla="*/ 14 h 229"/>
                  <a:gd name="T14" fmla="*/ 136 w 429"/>
                  <a:gd name="T15" fmla="*/ 52 h 229"/>
                  <a:gd name="T16" fmla="*/ 103 w 429"/>
                  <a:gd name="T17" fmla="*/ 52 h 229"/>
                  <a:gd name="T18" fmla="*/ 86 w 429"/>
                  <a:gd name="T19" fmla="*/ 39 h 229"/>
                  <a:gd name="T20" fmla="*/ 51 w 429"/>
                  <a:gd name="T21" fmla="*/ 30 h 229"/>
                  <a:gd name="T22" fmla="*/ 0 w 429"/>
                  <a:gd name="T23" fmla="*/ 69 h 229"/>
                  <a:gd name="T24" fmla="*/ 16 w 429"/>
                  <a:gd name="T25" fmla="*/ 98 h 229"/>
                  <a:gd name="T26" fmla="*/ 37 w 429"/>
                  <a:gd name="T27" fmla="*/ 98 h 229"/>
                  <a:gd name="T28" fmla="*/ 44 w 429"/>
                  <a:gd name="T29" fmla="*/ 114 h 229"/>
                  <a:gd name="T30" fmla="*/ 44 w 429"/>
                  <a:gd name="T31" fmla="*/ 153 h 229"/>
                  <a:gd name="T32" fmla="*/ 93 w 429"/>
                  <a:gd name="T33" fmla="*/ 175 h 229"/>
                  <a:gd name="T34" fmla="*/ 123 w 429"/>
                  <a:gd name="T35" fmla="*/ 198 h 229"/>
                  <a:gd name="T36" fmla="*/ 173 w 429"/>
                  <a:gd name="T37" fmla="*/ 198 h 229"/>
                  <a:gd name="T38" fmla="*/ 200 w 429"/>
                  <a:gd name="T39" fmla="*/ 220 h 229"/>
                  <a:gd name="T40" fmla="*/ 235 w 429"/>
                  <a:gd name="T41" fmla="*/ 229 h 229"/>
                  <a:gd name="T42" fmla="*/ 264 w 429"/>
                  <a:gd name="T43" fmla="*/ 205 h 229"/>
                  <a:gd name="T44" fmla="*/ 300 w 429"/>
                  <a:gd name="T45" fmla="*/ 205 h 229"/>
                  <a:gd name="T46" fmla="*/ 329 w 429"/>
                  <a:gd name="T47" fmla="*/ 182 h 229"/>
                  <a:gd name="T48" fmla="*/ 322 w 429"/>
                  <a:gd name="T49" fmla="*/ 175 h 229"/>
                  <a:gd name="T50" fmla="*/ 337 w 429"/>
                  <a:gd name="T51" fmla="*/ 153 h 229"/>
                  <a:gd name="T52" fmla="*/ 351 w 429"/>
                  <a:gd name="T53" fmla="*/ 160 h 229"/>
                  <a:gd name="T54" fmla="*/ 379 w 429"/>
                  <a:gd name="T55" fmla="*/ 146 h 229"/>
                  <a:gd name="T56" fmla="*/ 393 w 429"/>
                  <a:gd name="T57" fmla="*/ 123 h 229"/>
                  <a:gd name="T58" fmla="*/ 429 w 429"/>
                  <a:gd name="T59" fmla="*/ 123 h 229"/>
                  <a:gd name="T60" fmla="*/ 414 w 429"/>
                  <a:gd name="T61" fmla="*/ 98 h 229"/>
                  <a:gd name="T62" fmla="*/ 393 w 429"/>
                  <a:gd name="T63" fmla="*/ 106 h 229"/>
                  <a:gd name="T64" fmla="*/ 379 w 429"/>
                  <a:gd name="T65" fmla="*/ 106 h 229"/>
                  <a:gd name="T66" fmla="*/ 379 w 429"/>
                  <a:gd name="T67" fmla="*/ 69 h 229"/>
                  <a:gd name="T68" fmla="*/ 384 w 429"/>
                  <a:gd name="T69" fmla="*/ 52 h 229"/>
                  <a:gd name="T70" fmla="*/ 364 w 429"/>
                  <a:gd name="T71" fmla="*/ 39 h 229"/>
                  <a:gd name="T72" fmla="*/ 344 w 429"/>
                  <a:gd name="T73" fmla="*/ 61 h 229"/>
                  <a:gd name="T74" fmla="*/ 307 w 429"/>
                  <a:gd name="T75" fmla="*/ 69 h 229"/>
                  <a:gd name="T76" fmla="*/ 287 w 429"/>
                  <a:gd name="T77" fmla="*/ 61 h 229"/>
                  <a:gd name="T78" fmla="*/ 287 w 429"/>
                  <a:gd name="T79" fmla="*/ 61 h 229"/>
                  <a:gd name="T80" fmla="*/ 287 w 429"/>
                  <a:gd name="T81" fmla="*/ 6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29">
                    <a:moveTo>
                      <a:pt x="287" y="61"/>
                    </a:moveTo>
                    <a:lnTo>
                      <a:pt x="235" y="30"/>
                    </a:lnTo>
                    <a:lnTo>
                      <a:pt x="217" y="39"/>
                    </a:lnTo>
                    <a:lnTo>
                      <a:pt x="208" y="39"/>
                    </a:lnTo>
                    <a:lnTo>
                      <a:pt x="195" y="14"/>
                    </a:lnTo>
                    <a:lnTo>
                      <a:pt x="158" y="0"/>
                    </a:lnTo>
                    <a:lnTo>
                      <a:pt x="136" y="14"/>
                    </a:lnTo>
                    <a:lnTo>
                      <a:pt x="136" y="52"/>
                    </a:lnTo>
                    <a:lnTo>
                      <a:pt x="103" y="52"/>
                    </a:lnTo>
                    <a:lnTo>
                      <a:pt x="86" y="39"/>
                    </a:lnTo>
                    <a:lnTo>
                      <a:pt x="51" y="30"/>
                    </a:lnTo>
                    <a:lnTo>
                      <a:pt x="0" y="69"/>
                    </a:lnTo>
                    <a:lnTo>
                      <a:pt x="16" y="98"/>
                    </a:lnTo>
                    <a:lnTo>
                      <a:pt x="37" y="98"/>
                    </a:lnTo>
                    <a:lnTo>
                      <a:pt x="44" y="114"/>
                    </a:lnTo>
                    <a:lnTo>
                      <a:pt x="44" y="153"/>
                    </a:lnTo>
                    <a:lnTo>
                      <a:pt x="93" y="175"/>
                    </a:lnTo>
                    <a:lnTo>
                      <a:pt x="123" y="198"/>
                    </a:lnTo>
                    <a:lnTo>
                      <a:pt x="173" y="198"/>
                    </a:lnTo>
                    <a:lnTo>
                      <a:pt x="200" y="220"/>
                    </a:lnTo>
                    <a:lnTo>
                      <a:pt x="235" y="229"/>
                    </a:lnTo>
                    <a:lnTo>
                      <a:pt x="264" y="205"/>
                    </a:lnTo>
                    <a:lnTo>
                      <a:pt x="300" y="205"/>
                    </a:lnTo>
                    <a:lnTo>
                      <a:pt x="329" y="182"/>
                    </a:lnTo>
                    <a:lnTo>
                      <a:pt x="322" y="175"/>
                    </a:lnTo>
                    <a:lnTo>
                      <a:pt x="337" y="153"/>
                    </a:lnTo>
                    <a:lnTo>
                      <a:pt x="351" y="160"/>
                    </a:lnTo>
                    <a:lnTo>
                      <a:pt x="379" y="146"/>
                    </a:lnTo>
                    <a:lnTo>
                      <a:pt x="393" y="123"/>
                    </a:lnTo>
                    <a:lnTo>
                      <a:pt x="429" y="123"/>
                    </a:lnTo>
                    <a:lnTo>
                      <a:pt x="414" y="98"/>
                    </a:lnTo>
                    <a:lnTo>
                      <a:pt x="393" y="106"/>
                    </a:lnTo>
                    <a:lnTo>
                      <a:pt x="379" y="106"/>
                    </a:lnTo>
                    <a:lnTo>
                      <a:pt x="379" y="69"/>
                    </a:lnTo>
                    <a:lnTo>
                      <a:pt x="384" y="52"/>
                    </a:lnTo>
                    <a:lnTo>
                      <a:pt x="364" y="39"/>
                    </a:lnTo>
                    <a:lnTo>
                      <a:pt x="344" y="61"/>
                    </a:lnTo>
                    <a:lnTo>
                      <a:pt x="307" y="69"/>
                    </a:lnTo>
                    <a:lnTo>
                      <a:pt x="287" y="6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1" name="Freeform 135">
                <a:extLst>
                  <a:ext uri="{FF2B5EF4-FFF2-40B4-BE49-F238E27FC236}">
                    <a16:creationId xmlns:a16="http://schemas.microsoft.com/office/drawing/2014/main" id="{C236CE8D-E0F3-4102-0C8B-429A99815D9A}"/>
                  </a:ext>
                </a:extLst>
              </p:cNvPr>
              <p:cNvSpPr>
                <a:spLocks/>
              </p:cNvSpPr>
              <p:nvPr/>
            </p:nvSpPr>
            <p:spPr bwMode="auto">
              <a:xfrm>
                <a:off x="4001" y="2431"/>
                <a:ext cx="79" cy="84"/>
              </a:xfrm>
              <a:custGeom>
                <a:avLst/>
                <a:gdLst>
                  <a:gd name="T0" fmla="*/ 73 w 73"/>
                  <a:gd name="T1" fmla="*/ 72 h 77"/>
                  <a:gd name="T2" fmla="*/ 59 w 73"/>
                  <a:gd name="T3" fmla="*/ 47 h 77"/>
                  <a:gd name="T4" fmla="*/ 59 w 73"/>
                  <a:gd name="T5" fmla="*/ 32 h 77"/>
                  <a:gd name="T6" fmla="*/ 51 w 73"/>
                  <a:gd name="T7" fmla="*/ 47 h 77"/>
                  <a:gd name="T8" fmla="*/ 44 w 73"/>
                  <a:gd name="T9" fmla="*/ 47 h 77"/>
                  <a:gd name="T10" fmla="*/ 44 w 73"/>
                  <a:gd name="T11" fmla="*/ 32 h 77"/>
                  <a:gd name="T12" fmla="*/ 59 w 73"/>
                  <a:gd name="T13" fmla="*/ 15 h 77"/>
                  <a:gd name="T14" fmla="*/ 29 w 73"/>
                  <a:gd name="T15" fmla="*/ 15 h 77"/>
                  <a:gd name="T16" fmla="*/ 29 w 73"/>
                  <a:gd name="T17" fmla="*/ 0 h 77"/>
                  <a:gd name="T18" fmla="*/ 9 w 73"/>
                  <a:gd name="T19" fmla="*/ 0 h 77"/>
                  <a:gd name="T20" fmla="*/ 9 w 73"/>
                  <a:gd name="T21" fmla="*/ 7 h 77"/>
                  <a:gd name="T22" fmla="*/ 0 w 73"/>
                  <a:gd name="T23" fmla="*/ 25 h 77"/>
                  <a:gd name="T24" fmla="*/ 9 w 73"/>
                  <a:gd name="T25" fmla="*/ 25 h 77"/>
                  <a:gd name="T26" fmla="*/ 16 w 73"/>
                  <a:gd name="T27" fmla="*/ 72 h 77"/>
                  <a:gd name="T28" fmla="*/ 37 w 73"/>
                  <a:gd name="T29" fmla="*/ 72 h 77"/>
                  <a:gd name="T30" fmla="*/ 51 w 73"/>
                  <a:gd name="T31" fmla="*/ 55 h 77"/>
                  <a:gd name="T32" fmla="*/ 59 w 73"/>
                  <a:gd name="T33" fmla="*/ 77 h 77"/>
                  <a:gd name="T34" fmla="*/ 73 w 73"/>
                  <a:gd name="T35" fmla="*/ 72 h 77"/>
                  <a:gd name="T36" fmla="*/ 73 w 73"/>
                  <a:gd name="T37" fmla="*/ 72 h 77"/>
                  <a:gd name="T38" fmla="*/ 73 w 73"/>
                  <a:gd name="T39"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77">
                    <a:moveTo>
                      <a:pt x="73" y="72"/>
                    </a:moveTo>
                    <a:lnTo>
                      <a:pt x="59" y="47"/>
                    </a:lnTo>
                    <a:lnTo>
                      <a:pt x="59" y="32"/>
                    </a:lnTo>
                    <a:lnTo>
                      <a:pt x="51" y="47"/>
                    </a:lnTo>
                    <a:lnTo>
                      <a:pt x="44" y="47"/>
                    </a:lnTo>
                    <a:lnTo>
                      <a:pt x="44" y="32"/>
                    </a:lnTo>
                    <a:lnTo>
                      <a:pt x="59" y="15"/>
                    </a:lnTo>
                    <a:lnTo>
                      <a:pt x="29" y="15"/>
                    </a:lnTo>
                    <a:lnTo>
                      <a:pt x="29" y="0"/>
                    </a:lnTo>
                    <a:lnTo>
                      <a:pt x="9" y="0"/>
                    </a:lnTo>
                    <a:lnTo>
                      <a:pt x="9" y="7"/>
                    </a:lnTo>
                    <a:lnTo>
                      <a:pt x="0" y="25"/>
                    </a:lnTo>
                    <a:lnTo>
                      <a:pt x="9" y="25"/>
                    </a:lnTo>
                    <a:lnTo>
                      <a:pt x="16" y="72"/>
                    </a:lnTo>
                    <a:lnTo>
                      <a:pt x="37" y="72"/>
                    </a:lnTo>
                    <a:lnTo>
                      <a:pt x="51" y="55"/>
                    </a:lnTo>
                    <a:lnTo>
                      <a:pt x="59" y="77"/>
                    </a:lnTo>
                    <a:lnTo>
                      <a:pt x="73" y="7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2" name="Freeform 136">
                <a:extLst>
                  <a:ext uri="{FF2B5EF4-FFF2-40B4-BE49-F238E27FC236}">
                    <a16:creationId xmlns:a16="http://schemas.microsoft.com/office/drawing/2014/main" id="{CA9E6002-A7C5-25CB-9625-8D464522C208}"/>
                  </a:ext>
                </a:extLst>
              </p:cNvPr>
              <p:cNvSpPr>
                <a:spLocks/>
              </p:cNvSpPr>
              <p:nvPr/>
            </p:nvSpPr>
            <p:spPr bwMode="auto">
              <a:xfrm>
                <a:off x="4065" y="2399"/>
                <a:ext cx="129" cy="308"/>
              </a:xfrm>
              <a:custGeom>
                <a:avLst/>
                <a:gdLst>
                  <a:gd name="T0" fmla="*/ 91 w 119"/>
                  <a:gd name="T1" fmla="*/ 285 h 285"/>
                  <a:gd name="T2" fmla="*/ 106 w 119"/>
                  <a:gd name="T3" fmla="*/ 249 h 285"/>
                  <a:gd name="T4" fmla="*/ 91 w 119"/>
                  <a:gd name="T5" fmla="*/ 203 h 285"/>
                  <a:gd name="T6" fmla="*/ 91 w 119"/>
                  <a:gd name="T7" fmla="*/ 183 h 285"/>
                  <a:gd name="T8" fmla="*/ 77 w 119"/>
                  <a:gd name="T9" fmla="*/ 158 h 285"/>
                  <a:gd name="T10" fmla="*/ 77 w 119"/>
                  <a:gd name="T11" fmla="*/ 136 h 285"/>
                  <a:gd name="T12" fmla="*/ 111 w 119"/>
                  <a:gd name="T13" fmla="*/ 122 h 285"/>
                  <a:gd name="T14" fmla="*/ 119 w 119"/>
                  <a:gd name="T15" fmla="*/ 101 h 285"/>
                  <a:gd name="T16" fmla="*/ 111 w 119"/>
                  <a:gd name="T17" fmla="*/ 101 h 285"/>
                  <a:gd name="T18" fmla="*/ 97 w 119"/>
                  <a:gd name="T19" fmla="*/ 92 h 285"/>
                  <a:gd name="T20" fmla="*/ 97 w 119"/>
                  <a:gd name="T21" fmla="*/ 77 h 285"/>
                  <a:gd name="T22" fmla="*/ 91 w 119"/>
                  <a:gd name="T23" fmla="*/ 62 h 285"/>
                  <a:gd name="T24" fmla="*/ 77 w 119"/>
                  <a:gd name="T25" fmla="*/ 62 h 285"/>
                  <a:gd name="T26" fmla="*/ 91 w 119"/>
                  <a:gd name="T27" fmla="*/ 17 h 285"/>
                  <a:gd name="T28" fmla="*/ 77 w 119"/>
                  <a:gd name="T29" fmla="*/ 0 h 285"/>
                  <a:gd name="T30" fmla="*/ 71 w 119"/>
                  <a:gd name="T31" fmla="*/ 0 h 285"/>
                  <a:gd name="T32" fmla="*/ 71 w 119"/>
                  <a:gd name="T33" fmla="*/ 17 h 285"/>
                  <a:gd name="T34" fmla="*/ 55 w 119"/>
                  <a:gd name="T35" fmla="*/ 17 h 285"/>
                  <a:gd name="T36" fmla="*/ 14 w 119"/>
                  <a:gd name="T37" fmla="*/ 92 h 285"/>
                  <a:gd name="T38" fmla="*/ 14 w 119"/>
                  <a:gd name="T39" fmla="*/ 101 h 285"/>
                  <a:gd name="T40" fmla="*/ 0 w 119"/>
                  <a:gd name="T41" fmla="*/ 106 h 285"/>
                  <a:gd name="T42" fmla="*/ 22 w 119"/>
                  <a:gd name="T43" fmla="*/ 129 h 285"/>
                  <a:gd name="T44" fmla="*/ 34 w 119"/>
                  <a:gd name="T45" fmla="*/ 173 h 285"/>
                  <a:gd name="T46" fmla="*/ 27 w 119"/>
                  <a:gd name="T47" fmla="*/ 183 h 285"/>
                  <a:gd name="T48" fmla="*/ 44 w 119"/>
                  <a:gd name="T49" fmla="*/ 195 h 285"/>
                  <a:gd name="T50" fmla="*/ 64 w 119"/>
                  <a:gd name="T51" fmla="*/ 173 h 285"/>
                  <a:gd name="T52" fmla="*/ 71 w 119"/>
                  <a:gd name="T53" fmla="*/ 183 h 285"/>
                  <a:gd name="T54" fmla="*/ 91 w 119"/>
                  <a:gd name="T55" fmla="*/ 242 h 285"/>
                  <a:gd name="T56" fmla="*/ 91 w 119"/>
                  <a:gd name="T57" fmla="*/ 285 h 285"/>
                  <a:gd name="T58" fmla="*/ 91 w 119"/>
                  <a:gd name="T59" fmla="*/ 285 h 285"/>
                  <a:gd name="T60" fmla="*/ 91 w 119"/>
                  <a:gd name="T6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285">
                    <a:moveTo>
                      <a:pt x="91" y="285"/>
                    </a:moveTo>
                    <a:lnTo>
                      <a:pt x="106" y="249"/>
                    </a:lnTo>
                    <a:lnTo>
                      <a:pt x="91" y="203"/>
                    </a:lnTo>
                    <a:lnTo>
                      <a:pt x="91" y="183"/>
                    </a:lnTo>
                    <a:lnTo>
                      <a:pt x="77" y="158"/>
                    </a:lnTo>
                    <a:lnTo>
                      <a:pt x="77" y="136"/>
                    </a:lnTo>
                    <a:lnTo>
                      <a:pt x="111" y="122"/>
                    </a:lnTo>
                    <a:lnTo>
                      <a:pt x="119" y="101"/>
                    </a:lnTo>
                    <a:lnTo>
                      <a:pt x="111" y="101"/>
                    </a:lnTo>
                    <a:lnTo>
                      <a:pt x="97" y="92"/>
                    </a:lnTo>
                    <a:lnTo>
                      <a:pt x="97" y="77"/>
                    </a:lnTo>
                    <a:lnTo>
                      <a:pt x="91" y="62"/>
                    </a:lnTo>
                    <a:lnTo>
                      <a:pt x="77" y="62"/>
                    </a:lnTo>
                    <a:lnTo>
                      <a:pt x="91" y="17"/>
                    </a:lnTo>
                    <a:lnTo>
                      <a:pt x="77" y="0"/>
                    </a:lnTo>
                    <a:lnTo>
                      <a:pt x="71" y="0"/>
                    </a:lnTo>
                    <a:lnTo>
                      <a:pt x="71" y="17"/>
                    </a:lnTo>
                    <a:lnTo>
                      <a:pt x="55" y="17"/>
                    </a:lnTo>
                    <a:lnTo>
                      <a:pt x="14" y="92"/>
                    </a:lnTo>
                    <a:lnTo>
                      <a:pt x="14" y="101"/>
                    </a:lnTo>
                    <a:lnTo>
                      <a:pt x="0" y="106"/>
                    </a:lnTo>
                    <a:lnTo>
                      <a:pt x="22" y="129"/>
                    </a:lnTo>
                    <a:lnTo>
                      <a:pt x="34" y="173"/>
                    </a:lnTo>
                    <a:lnTo>
                      <a:pt x="27" y="183"/>
                    </a:lnTo>
                    <a:lnTo>
                      <a:pt x="44" y="195"/>
                    </a:lnTo>
                    <a:lnTo>
                      <a:pt x="64" y="173"/>
                    </a:lnTo>
                    <a:lnTo>
                      <a:pt x="71" y="183"/>
                    </a:lnTo>
                    <a:lnTo>
                      <a:pt x="91" y="242"/>
                    </a:lnTo>
                    <a:lnTo>
                      <a:pt x="91" y="28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3" name="Freeform 137">
                <a:extLst>
                  <a:ext uri="{FF2B5EF4-FFF2-40B4-BE49-F238E27FC236}">
                    <a16:creationId xmlns:a16="http://schemas.microsoft.com/office/drawing/2014/main" id="{D546D56E-9793-65FA-A8DB-E572D870E809}"/>
                  </a:ext>
                </a:extLst>
              </p:cNvPr>
              <p:cNvSpPr>
                <a:spLocks/>
              </p:cNvSpPr>
              <p:nvPr/>
            </p:nvSpPr>
            <p:spPr bwMode="auto">
              <a:xfrm>
                <a:off x="4187" y="2496"/>
                <a:ext cx="102" cy="139"/>
              </a:xfrm>
              <a:custGeom>
                <a:avLst/>
                <a:gdLst>
                  <a:gd name="T0" fmla="*/ 94 w 94"/>
                  <a:gd name="T1" fmla="*/ 120 h 128"/>
                  <a:gd name="T2" fmla="*/ 94 w 94"/>
                  <a:gd name="T3" fmla="*/ 105 h 128"/>
                  <a:gd name="T4" fmla="*/ 81 w 94"/>
                  <a:gd name="T5" fmla="*/ 83 h 128"/>
                  <a:gd name="T6" fmla="*/ 81 w 94"/>
                  <a:gd name="T7" fmla="*/ 76 h 128"/>
                  <a:gd name="T8" fmla="*/ 46 w 94"/>
                  <a:gd name="T9" fmla="*/ 46 h 128"/>
                  <a:gd name="T10" fmla="*/ 66 w 94"/>
                  <a:gd name="T11" fmla="*/ 39 h 128"/>
                  <a:gd name="T12" fmla="*/ 52 w 94"/>
                  <a:gd name="T13" fmla="*/ 32 h 128"/>
                  <a:gd name="T14" fmla="*/ 37 w 94"/>
                  <a:gd name="T15" fmla="*/ 16 h 128"/>
                  <a:gd name="T16" fmla="*/ 29 w 94"/>
                  <a:gd name="T17" fmla="*/ 0 h 128"/>
                  <a:gd name="T18" fmla="*/ 24 w 94"/>
                  <a:gd name="T19" fmla="*/ 0 h 128"/>
                  <a:gd name="T20" fmla="*/ 24 w 94"/>
                  <a:gd name="T21" fmla="*/ 16 h 128"/>
                  <a:gd name="T22" fmla="*/ 9 w 94"/>
                  <a:gd name="T23" fmla="*/ 16 h 128"/>
                  <a:gd name="T24" fmla="*/ 9 w 94"/>
                  <a:gd name="T25" fmla="*/ 9 h 128"/>
                  <a:gd name="T26" fmla="*/ 0 w 94"/>
                  <a:gd name="T27" fmla="*/ 32 h 128"/>
                  <a:gd name="T28" fmla="*/ 0 w 94"/>
                  <a:gd name="T29" fmla="*/ 39 h 128"/>
                  <a:gd name="T30" fmla="*/ 9 w 94"/>
                  <a:gd name="T31" fmla="*/ 46 h 128"/>
                  <a:gd name="T32" fmla="*/ 9 w 94"/>
                  <a:gd name="T33" fmla="*/ 76 h 128"/>
                  <a:gd name="T34" fmla="*/ 46 w 94"/>
                  <a:gd name="T35" fmla="*/ 63 h 128"/>
                  <a:gd name="T36" fmla="*/ 52 w 94"/>
                  <a:gd name="T37" fmla="*/ 76 h 128"/>
                  <a:gd name="T38" fmla="*/ 66 w 94"/>
                  <a:gd name="T39" fmla="*/ 91 h 128"/>
                  <a:gd name="T40" fmla="*/ 71 w 94"/>
                  <a:gd name="T41" fmla="*/ 105 h 128"/>
                  <a:gd name="T42" fmla="*/ 71 w 94"/>
                  <a:gd name="T43" fmla="*/ 120 h 128"/>
                  <a:gd name="T44" fmla="*/ 81 w 94"/>
                  <a:gd name="T45" fmla="*/ 128 h 128"/>
                  <a:gd name="T46" fmla="*/ 81 w 94"/>
                  <a:gd name="T47" fmla="*/ 120 h 128"/>
                  <a:gd name="T48" fmla="*/ 94 w 94"/>
                  <a:gd name="T49" fmla="*/ 120 h 128"/>
                  <a:gd name="T50" fmla="*/ 94 w 94"/>
                  <a:gd name="T5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28">
                    <a:moveTo>
                      <a:pt x="94" y="120"/>
                    </a:moveTo>
                    <a:lnTo>
                      <a:pt x="94" y="105"/>
                    </a:lnTo>
                    <a:lnTo>
                      <a:pt x="81" y="83"/>
                    </a:lnTo>
                    <a:lnTo>
                      <a:pt x="81" y="76"/>
                    </a:lnTo>
                    <a:lnTo>
                      <a:pt x="46" y="46"/>
                    </a:lnTo>
                    <a:lnTo>
                      <a:pt x="66" y="39"/>
                    </a:lnTo>
                    <a:lnTo>
                      <a:pt x="52" y="32"/>
                    </a:lnTo>
                    <a:lnTo>
                      <a:pt x="37" y="16"/>
                    </a:lnTo>
                    <a:lnTo>
                      <a:pt x="29" y="0"/>
                    </a:lnTo>
                    <a:lnTo>
                      <a:pt x="24" y="0"/>
                    </a:lnTo>
                    <a:lnTo>
                      <a:pt x="24" y="16"/>
                    </a:lnTo>
                    <a:lnTo>
                      <a:pt x="9" y="16"/>
                    </a:lnTo>
                    <a:lnTo>
                      <a:pt x="9" y="9"/>
                    </a:lnTo>
                    <a:lnTo>
                      <a:pt x="0" y="32"/>
                    </a:lnTo>
                    <a:lnTo>
                      <a:pt x="0" y="39"/>
                    </a:lnTo>
                    <a:lnTo>
                      <a:pt x="9" y="46"/>
                    </a:lnTo>
                    <a:lnTo>
                      <a:pt x="9" y="76"/>
                    </a:lnTo>
                    <a:lnTo>
                      <a:pt x="46" y="63"/>
                    </a:lnTo>
                    <a:lnTo>
                      <a:pt x="52" y="76"/>
                    </a:lnTo>
                    <a:lnTo>
                      <a:pt x="66" y="91"/>
                    </a:lnTo>
                    <a:lnTo>
                      <a:pt x="71" y="105"/>
                    </a:lnTo>
                    <a:lnTo>
                      <a:pt x="71" y="120"/>
                    </a:lnTo>
                    <a:lnTo>
                      <a:pt x="81" y="128"/>
                    </a:lnTo>
                    <a:lnTo>
                      <a:pt x="81" y="120"/>
                    </a:lnTo>
                    <a:lnTo>
                      <a:pt x="94" y="1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4" name="Freeform 138">
                <a:extLst>
                  <a:ext uri="{FF2B5EF4-FFF2-40B4-BE49-F238E27FC236}">
                    <a16:creationId xmlns:a16="http://schemas.microsoft.com/office/drawing/2014/main" id="{37CC11D0-8B37-E7F7-51E1-A21176250CA8}"/>
                  </a:ext>
                </a:extLst>
              </p:cNvPr>
              <p:cNvSpPr>
                <a:spLocks/>
              </p:cNvSpPr>
              <p:nvPr/>
            </p:nvSpPr>
            <p:spPr bwMode="auto">
              <a:xfrm>
                <a:off x="3717" y="2233"/>
                <a:ext cx="425" cy="493"/>
              </a:xfrm>
              <a:custGeom>
                <a:avLst/>
                <a:gdLst>
                  <a:gd name="T0" fmla="*/ 312 w 391"/>
                  <a:gd name="T1" fmla="*/ 156 h 455"/>
                  <a:gd name="T2" fmla="*/ 277 w 391"/>
                  <a:gd name="T3" fmla="*/ 171 h 455"/>
                  <a:gd name="T4" fmla="*/ 270 w 391"/>
                  <a:gd name="T5" fmla="*/ 156 h 455"/>
                  <a:gd name="T6" fmla="*/ 261 w 391"/>
                  <a:gd name="T7" fmla="*/ 186 h 455"/>
                  <a:gd name="T8" fmla="*/ 178 w 391"/>
                  <a:gd name="T9" fmla="*/ 156 h 455"/>
                  <a:gd name="T10" fmla="*/ 171 w 391"/>
                  <a:gd name="T11" fmla="*/ 117 h 455"/>
                  <a:gd name="T12" fmla="*/ 134 w 391"/>
                  <a:gd name="T13" fmla="*/ 80 h 455"/>
                  <a:gd name="T14" fmla="*/ 141 w 391"/>
                  <a:gd name="T15" fmla="*/ 67 h 455"/>
                  <a:gd name="T16" fmla="*/ 164 w 391"/>
                  <a:gd name="T17" fmla="*/ 27 h 455"/>
                  <a:gd name="T18" fmla="*/ 129 w 391"/>
                  <a:gd name="T19" fmla="*/ 27 h 455"/>
                  <a:gd name="T20" fmla="*/ 92 w 391"/>
                  <a:gd name="T21" fmla="*/ 0 h 455"/>
                  <a:gd name="T22" fmla="*/ 71 w 391"/>
                  <a:gd name="T23" fmla="*/ 20 h 455"/>
                  <a:gd name="T24" fmla="*/ 86 w 391"/>
                  <a:gd name="T25" fmla="*/ 27 h 455"/>
                  <a:gd name="T26" fmla="*/ 77 w 391"/>
                  <a:gd name="T27" fmla="*/ 43 h 455"/>
                  <a:gd name="T28" fmla="*/ 77 w 391"/>
                  <a:gd name="T29" fmla="*/ 74 h 455"/>
                  <a:gd name="T30" fmla="*/ 92 w 391"/>
                  <a:gd name="T31" fmla="*/ 89 h 455"/>
                  <a:gd name="T32" fmla="*/ 92 w 391"/>
                  <a:gd name="T33" fmla="*/ 104 h 455"/>
                  <a:gd name="T34" fmla="*/ 35 w 391"/>
                  <a:gd name="T35" fmla="*/ 166 h 455"/>
                  <a:gd name="T36" fmla="*/ 14 w 391"/>
                  <a:gd name="T37" fmla="*/ 166 h 455"/>
                  <a:gd name="T38" fmla="*/ 29 w 391"/>
                  <a:gd name="T39" fmla="*/ 186 h 455"/>
                  <a:gd name="T40" fmla="*/ 35 w 391"/>
                  <a:gd name="T41" fmla="*/ 193 h 455"/>
                  <a:gd name="T42" fmla="*/ 7 w 391"/>
                  <a:gd name="T43" fmla="*/ 217 h 455"/>
                  <a:gd name="T44" fmla="*/ 14 w 391"/>
                  <a:gd name="T45" fmla="*/ 240 h 455"/>
                  <a:gd name="T46" fmla="*/ 29 w 391"/>
                  <a:gd name="T47" fmla="*/ 247 h 455"/>
                  <a:gd name="T48" fmla="*/ 35 w 391"/>
                  <a:gd name="T49" fmla="*/ 277 h 455"/>
                  <a:gd name="T50" fmla="*/ 57 w 391"/>
                  <a:gd name="T51" fmla="*/ 284 h 455"/>
                  <a:gd name="T52" fmla="*/ 129 w 391"/>
                  <a:gd name="T53" fmla="*/ 455 h 455"/>
                  <a:gd name="T54" fmla="*/ 151 w 391"/>
                  <a:gd name="T55" fmla="*/ 403 h 455"/>
                  <a:gd name="T56" fmla="*/ 164 w 391"/>
                  <a:gd name="T57" fmla="*/ 349 h 455"/>
                  <a:gd name="T58" fmla="*/ 178 w 391"/>
                  <a:gd name="T59" fmla="*/ 336 h 455"/>
                  <a:gd name="T60" fmla="*/ 186 w 391"/>
                  <a:gd name="T61" fmla="*/ 328 h 455"/>
                  <a:gd name="T62" fmla="*/ 248 w 391"/>
                  <a:gd name="T63" fmla="*/ 284 h 455"/>
                  <a:gd name="T64" fmla="*/ 270 w 391"/>
                  <a:gd name="T65" fmla="*/ 247 h 455"/>
                  <a:gd name="T66" fmla="*/ 277 w 391"/>
                  <a:gd name="T67" fmla="*/ 255 h 455"/>
                  <a:gd name="T68" fmla="*/ 261 w 391"/>
                  <a:gd name="T69" fmla="*/ 210 h 455"/>
                  <a:gd name="T70" fmla="*/ 270 w 391"/>
                  <a:gd name="T71" fmla="*/ 186 h 455"/>
                  <a:gd name="T72" fmla="*/ 290 w 391"/>
                  <a:gd name="T73" fmla="*/ 200 h 455"/>
                  <a:gd name="T74" fmla="*/ 305 w 391"/>
                  <a:gd name="T75" fmla="*/ 217 h 455"/>
                  <a:gd name="T76" fmla="*/ 312 w 391"/>
                  <a:gd name="T77" fmla="*/ 232 h 455"/>
                  <a:gd name="T78" fmla="*/ 320 w 391"/>
                  <a:gd name="T79" fmla="*/ 232 h 455"/>
                  <a:gd name="T80" fmla="*/ 334 w 391"/>
                  <a:gd name="T81" fmla="*/ 247 h 455"/>
                  <a:gd name="T82" fmla="*/ 375 w 391"/>
                  <a:gd name="T83" fmla="*/ 171 h 455"/>
                  <a:gd name="T84" fmla="*/ 391 w 391"/>
                  <a:gd name="T85" fmla="*/ 156 h 455"/>
                  <a:gd name="T86" fmla="*/ 354 w 391"/>
                  <a:gd name="T87" fmla="*/ 136 h 455"/>
                  <a:gd name="T88" fmla="*/ 354 w 391"/>
                  <a:gd name="T89" fmla="*/ 1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1" h="455">
                    <a:moveTo>
                      <a:pt x="354" y="136"/>
                    </a:moveTo>
                    <a:lnTo>
                      <a:pt x="312" y="156"/>
                    </a:lnTo>
                    <a:lnTo>
                      <a:pt x="320" y="171"/>
                    </a:lnTo>
                    <a:lnTo>
                      <a:pt x="277" y="171"/>
                    </a:lnTo>
                    <a:lnTo>
                      <a:pt x="277" y="166"/>
                    </a:lnTo>
                    <a:lnTo>
                      <a:pt x="270" y="156"/>
                    </a:lnTo>
                    <a:lnTo>
                      <a:pt x="261" y="156"/>
                    </a:lnTo>
                    <a:lnTo>
                      <a:pt x="261" y="186"/>
                    </a:lnTo>
                    <a:lnTo>
                      <a:pt x="256" y="186"/>
                    </a:lnTo>
                    <a:lnTo>
                      <a:pt x="178" y="156"/>
                    </a:lnTo>
                    <a:lnTo>
                      <a:pt x="164" y="139"/>
                    </a:lnTo>
                    <a:lnTo>
                      <a:pt x="171" y="117"/>
                    </a:lnTo>
                    <a:lnTo>
                      <a:pt x="141" y="112"/>
                    </a:lnTo>
                    <a:lnTo>
                      <a:pt x="134" y="80"/>
                    </a:lnTo>
                    <a:lnTo>
                      <a:pt x="151" y="80"/>
                    </a:lnTo>
                    <a:lnTo>
                      <a:pt x="141" y="67"/>
                    </a:lnTo>
                    <a:lnTo>
                      <a:pt x="164" y="43"/>
                    </a:lnTo>
                    <a:lnTo>
                      <a:pt x="164" y="27"/>
                    </a:lnTo>
                    <a:lnTo>
                      <a:pt x="151" y="15"/>
                    </a:lnTo>
                    <a:lnTo>
                      <a:pt x="129" y="27"/>
                    </a:lnTo>
                    <a:lnTo>
                      <a:pt x="99" y="6"/>
                    </a:lnTo>
                    <a:lnTo>
                      <a:pt x="92" y="0"/>
                    </a:lnTo>
                    <a:lnTo>
                      <a:pt x="71" y="0"/>
                    </a:lnTo>
                    <a:lnTo>
                      <a:pt x="71" y="20"/>
                    </a:lnTo>
                    <a:lnTo>
                      <a:pt x="77" y="20"/>
                    </a:lnTo>
                    <a:lnTo>
                      <a:pt x="86" y="27"/>
                    </a:lnTo>
                    <a:lnTo>
                      <a:pt x="86" y="35"/>
                    </a:lnTo>
                    <a:lnTo>
                      <a:pt x="77" y="43"/>
                    </a:lnTo>
                    <a:lnTo>
                      <a:pt x="86" y="52"/>
                    </a:lnTo>
                    <a:lnTo>
                      <a:pt x="77" y="74"/>
                    </a:lnTo>
                    <a:lnTo>
                      <a:pt x="92" y="80"/>
                    </a:lnTo>
                    <a:lnTo>
                      <a:pt x="92" y="89"/>
                    </a:lnTo>
                    <a:lnTo>
                      <a:pt x="86" y="89"/>
                    </a:lnTo>
                    <a:lnTo>
                      <a:pt x="92" y="104"/>
                    </a:lnTo>
                    <a:lnTo>
                      <a:pt x="49" y="156"/>
                    </a:lnTo>
                    <a:lnTo>
                      <a:pt x="35" y="166"/>
                    </a:lnTo>
                    <a:lnTo>
                      <a:pt x="29" y="156"/>
                    </a:lnTo>
                    <a:lnTo>
                      <a:pt x="14" y="166"/>
                    </a:lnTo>
                    <a:lnTo>
                      <a:pt x="14" y="186"/>
                    </a:lnTo>
                    <a:lnTo>
                      <a:pt x="29" y="186"/>
                    </a:lnTo>
                    <a:lnTo>
                      <a:pt x="29" y="193"/>
                    </a:lnTo>
                    <a:lnTo>
                      <a:pt x="35" y="193"/>
                    </a:lnTo>
                    <a:lnTo>
                      <a:pt x="35" y="217"/>
                    </a:lnTo>
                    <a:lnTo>
                      <a:pt x="7" y="217"/>
                    </a:lnTo>
                    <a:lnTo>
                      <a:pt x="0" y="232"/>
                    </a:lnTo>
                    <a:lnTo>
                      <a:pt x="14" y="240"/>
                    </a:lnTo>
                    <a:lnTo>
                      <a:pt x="29" y="240"/>
                    </a:lnTo>
                    <a:lnTo>
                      <a:pt x="29" y="247"/>
                    </a:lnTo>
                    <a:lnTo>
                      <a:pt x="7" y="247"/>
                    </a:lnTo>
                    <a:lnTo>
                      <a:pt x="35" y="277"/>
                    </a:lnTo>
                    <a:lnTo>
                      <a:pt x="57" y="247"/>
                    </a:lnTo>
                    <a:lnTo>
                      <a:pt x="57" y="284"/>
                    </a:lnTo>
                    <a:lnTo>
                      <a:pt x="114" y="447"/>
                    </a:lnTo>
                    <a:lnTo>
                      <a:pt x="129" y="455"/>
                    </a:lnTo>
                    <a:lnTo>
                      <a:pt x="151" y="432"/>
                    </a:lnTo>
                    <a:lnTo>
                      <a:pt x="151" y="403"/>
                    </a:lnTo>
                    <a:lnTo>
                      <a:pt x="164" y="378"/>
                    </a:lnTo>
                    <a:lnTo>
                      <a:pt x="164" y="349"/>
                    </a:lnTo>
                    <a:lnTo>
                      <a:pt x="171" y="349"/>
                    </a:lnTo>
                    <a:lnTo>
                      <a:pt x="178" y="336"/>
                    </a:lnTo>
                    <a:lnTo>
                      <a:pt x="186" y="336"/>
                    </a:lnTo>
                    <a:lnTo>
                      <a:pt x="186" y="328"/>
                    </a:lnTo>
                    <a:lnTo>
                      <a:pt x="226" y="291"/>
                    </a:lnTo>
                    <a:lnTo>
                      <a:pt x="248" y="284"/>
                    </a:lnTo>
                    <a:lnTo>
                      <a:pt x="256" y="255"/>
                    </a:lnTo>
                    <a:lnTo>
                      <a:pt x="270" y="247"/>
                    </a:lnTo>
                    <a:lnTo>
                      <a:pt x="270" y="255"/>
                    </a:lnTo>
                    <a:lnTo>
                      <a:pt x="277" y="255"/>
                    </a:lnTo>
                    <a:lnTo>
                      <a:pt x="270" y="210"/>
                    </a:lnTo>
                    <a:lnTo>
                      <a:pt x="261" y="210"/>
                    </a:lnTo>
                    <a:lnTo>
                      <a:pt x="270" y="193"/>
                    </a:lnTo>
                    <a:lnTo>
                      <a:pt x="270" y="186"/>
                    </a:lnTo>
                    <a:lnTo>
                      <a:pt x="290" y="186"/>
                    </a:lnTo>
                    <a:lnTo>
                      <a:pt x="290" y="200"/>
                    </a:lnTo>
                    <a:lnTo>
                      <a:pt x="320" y="200"/>
                    </a:lnTo>
                    <a:lnTo>
                      <a:pt x="305" y="217"/>
                    </a:lnTo>
                    <a:lnTo>
                      <a:pt x="305" y="232"/>
                    </a:lnTo>
                    <a:lnTo>
                      <a:pt x="312" y="232"/>
                    </a:lnTo>
                    <a:lnTo>
                      <a:pt x="320" y="217"/>
                    </a:lnTo>
                    <a:lnTo>
                      <a:pt x="320" y="232"/>
                    </a:lnTo>
                    <a:lnTo>
                      <a:pt x="334" y="255"/>
                    </a:lnTo>
                    <a:lnTo>
                      <a:pt x="334" y="247"/>
                    </a:lnTo>
                    <a:lnTo>
                      <a:pt x="364" y="186"/>
                    </a:lnTo>
                    <a:lnTo>
                      <a:pt x="375" y="171"/>
                    </a:lnTo>
                    <a:lnTo>
                      <a:pt x="391" y="171"/>
                    </a:lnTo>
                    <a:lnTo>
                      <a:pt x="391" y="156"/>
                    </a:lnTo>
                    <a:lnTo>
                      <a:pt x="375" y="136"/>
                    </a:lnTo>
                    <a:lnTo>
                      <a:pt x="354" y="13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5" name="Freeform 139">
                <a:extLst>
                  <a:ext uri="{FF2B5EF4-FFF2-40B4-BE49-F238E27FC236}">
                    <a16:creationId xmlns:a16="http://schemas.microsoft.com/office/drawing/2014/main" id="{648E08FC-7E66-A4F0-4518-4957DEF70A2B}"/>
                  </a:ext>
                </a:extLst>
              </p:cNvPr>
              <p:cNvSpPr>
                <a:spLocks/>
              </p:cNvSpPr>
              <p:nvPr/>
            </p:nvSpPr>
            <p:spPr bwMode="auto">
              <a:xfrm>
                <a:off x="4566" y="2194"/>
                <a:ext cx="44" cy="83"/>
              </a:xfrm>
              <a:custGeom>
                <a:avLst/>
                <a:gdLst>
                  <a:gd name="T0" fmla="*/ 0 w 40"/>
                  <a:gd name="T1" fmla="*/ 24 h 76"/>
                  <a:gd name="T2" fmla="*/ 27 w 40"/>
                  <a:gd name="T3" fmla="*/ 0 h 76"/>
                  <a:gd name="T4" fmla="*/ 40 w 40"/>
                  <a:gd name="T5" fmla="*/ 48 h 76"/>
                  <a:gd name="T6" fmla="*/ 35 w 40"/>
                  <a:gd name="T7" fmla="*/ 68 h 76"/>
                  <a:gd name="T8" fmla="*/ 0 w 40"/>
                  <a:gd name="T9" fmla="*/ 76 h 76"/>
                  <a:gd name="T10" fmla="*/ 0 w 40"/>
                  <a:gd name="T11" fmla="*/ 24 h 76"/>
                  <a:gd name="T12" fmla="*/ 0 w 40"/>
                  <a:gd name="T13" fmla="*/ 24 h 76"/>
                  <a:gd name="T14" fmla="*/ 0 w 40"/>
                  <a:gd name="T15" fmla="*/ 2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76">
                    <a:moveTo>
                      <a:pt x="0" y="24"/>
                    </a:moveTo>
                    <a:lnTo>
                      <a:pt x="27" y="0"/>
                    </a:lnTo>
                    <a:lnTo>
                      <a:pt x="40" y="48"/>
                    </a:lnTo>
                    <a:lnTo>
                      <a:pt x="35" y="68"/>
                    </a:lnTo>
                    <a:lnTo>
                      <a:pt x="0" y="76"/>
                    </a:lnTo>
                    <a:lnTo>
                      <a:pt x="0" y="2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6" name="Freeform 140">
                <a:extLst>
                  <a:ext uri="{FF2B5EF4-FFF2-40B4-BE49-F238E27FC236}">
                    <a16:creationId xmlns:a16="http://schemas.microsoft.com/office/drawing/2014/main" id="{73BB9911-2B38-B427-4E69-71897DB186F6}"/>
                  </a:ext>
                </a:extLst>
              </p:cNvPr>
              <p:cNvSpPr>
                <a:spLocks/>
              </p:cNvSpPr>
              <p:nvPr/>
            </p:nvSpPr>
            <p:spPr bwMode="auto">
              <a:xfrm>
                <a:off x="4544" y="2116"/>
                <a:ext cx="90" cy="102"/>
              </a:xfrm>
              <a:custGeom>
                <a:avLst/>
                <a:gdLst>
                  <a:gd name="T0" fmla="*/ 82 w 82"/>
                  <a:gd name="T1" fmla="*/ 0 h 94"/>
                  <a:gd name="T2" fmla="*/ 68 w 82"/>
                  <a:gd name="T3" fmla="*/ 0 h 94"/>
                  <a:gd name="T4" fmla="*/ 55 w 82"/>
                  <a:gd name="T5" fmla="*/ 17 h 94"/>
                  <a:gd name="T6" fmla="*/ 48 w 82"/>
                  <a:gd name="T7" fmla="*/ 17 h 94"/>
                  <a:gd name="T8" fmla="*/ 38 w 82"/>
                  <a:gd name="T9" fmla="*/ 24 h 94"/>
                  <a:gd name="T10" fmla="*/ 33 w 82"/>
                  <a:gd name="T11" fmla="*/ 24 h 94"/>
                  <a:gd name="T12" fmla="*/ 0 w 82"/>
                  <a:gd name="T13" fmla="*/ 52 h 94"/>
                  <a:gd name="T14" fmla="*/ 0 w 82"/>
                  <a:gd name="T15" fmla="*/ 59 h 94"/>
                  <a:gd name="T16" fmla="*/ 8 w 82"/>
                  <a:gd name="T17" fmla="*/ 59 h 94"/>
                  <a:gd name="T18" fmla="*/ 0 w 82"/>
                  <a:gd name="T19" fmla="*/ 88 h 94"/>
                  <a:gd name="T20" fmla="*/ 8 w 82"/>
                  <a:gd name="T21" fmla="*/ 94 h 94"/>
                  <a:gd name="T22" fmla="*/ 20 w 82"/>
                  <a:gd name="T23" fmla="*/ 94 h 94"/>
                  <a:gd name="T24" fmla="*/ 48 w 82"/>
                  <a:gd name="T25" fmla="*/ 74 h 94"/>
                  <a:gd name="T26" fmla="*/ 33 w 82"/>
                  <a:gd name="T27" fmla="*/ 66 h 94"/>
                  <a:gd name="T28" fmla="*/ 33 w 82"/>
                  <a:gd name="T29" fmla="*/ 59 h 94"/>
                  <a:gd name="T30" fmla="*/ 60 w 82"/>
                  <a:gd name="T31" fmla="*/ 37 h 94"/>
                  <a:gd name="T32" fmla="*/ 60 w 82"/>
                  <a:gd name="T33" fmla="*/ 24 h 94"/>
                  <a:gd name="T34" fmla="*/ 82 w 82"/>
                  <a:gd name="T35" fmla="*/ 0 h 94"/>
                  <a:gd name="T36" fmla="*/ 82 w 82"/>
                  <a:gd name="T37" fmla="*/ 0 h 94"/>
                  <a:gd name="T38" fmla="*/ 82 w 82"/>
                  <a:gd name="T3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94">
                    <a:moveTo>
                      <a:pt x="82" y="0"/>
                    </a:moveTo>
                    <a:lnTo>
                      <a:pt x="68" y="0"/>
                    </a:lnTo>
                    <a:lnTo>
                      <a:pt x="55" y="17"/>
                    </a:lnTo>
                    <a:lnTo>
                      <a:pt x="48" y="17"/>
                    </a:lnTo>
                    <a:lnTo>
                      <a:pt x="38" y="24"/>
                    </a:lnTo>
                    <a:lnTo>
                      <a:pt x="33" y="24"/>
                    </a:lnTo>
                    <a:lnTo>
                      <a:pt x="0" y="52"/>
                    </a:lnTo>
                    <a:lnTo>
                      <a:pt x="0" y="59"/>
                    </a:lnTo>
                    <a:lnTo>
                      <a:pt x="8" y="59"/>
                    </a:lnTo>
                    <a:lnTo>
                      <a:pt x="0" y="88"/>
                    </a:lnTo>
                    <a:lnTo>
                      <a:pt x="8" y="94"/>
                    </a:lnTo>
                    <a:lnTo>
                      <a:pt x="20" y="94"/>
                    </a:lnTo>
                    <a:lnTo>
                      <a:pt x="48" y="74"/>
                    </a:lnTo>
                    <a:lnTo>
                      <a:pt x="33" y="66"/>
                    </a:lnTo>
                    <a:lnTo>
                      <a:pt x="33" y="59"/>
                    </a:lnTo>
                    <a:lnTo>
                      <a:pt x="60" y="37"/>
                    </a:lnTo>
                    <a:lnTo>
                      <a:pt x="60" y="24"/>
                    </a:lnTo>
                    <a:lnTo>
                      <a:pt x="8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7" name="Freeform 141">
                <a:extLst>
                  <a:ext uri="{FF2B5EF4-FFF2-40B4-BE49-F238E27FC236}">
                    <a16:creationId xmlns:a16="http://schemas.microsoft.com/office/drawing/2014/main" id="{FD6C8E4A-173D-10FC-076E-EAC9A8B990A5}"/>
                  </a:ext>
                </a:extLst>
              </p:cNvPr>
              <p:cNvSpPr>
                <a:spLocks/>
              </p:cNvSpPr>
              <p:nvPr/>
            </p:nvSpPr>
            <p:spPr bwMode="auto">
              <a:xfrm>
                <a:off x="4610" y="2286"/>
                <a:ext cx="40" cy="67"/>
              </a:xfrm>
              <a:custGeom>
                <a:avLst/>
                <a:gdLst>
                  <a:gd name="T0" fmla="*/ 0 w 37"/>
                  <a:gd name="T1" fmla="*/ 16 h 62"/>
                  <a:gd name="T2" fmla="*/ 0 w 37"/>
                  <a:gd name="T3" fmla="*/ 23 h 62"/>
                  <a:gd name="T4" fmla="*/ 10 w 37"/>
                  <a:gd name="T5" fmla="*/ 23 h 62"/>
                  <a:gd name="T6" fmla="*/ 10 w 37"/>
                  <a:gd name="T7" fmla="*/ 53 h 62"/>
                  <a:gd name="T8" fmla="*/ 24 w 37"/>
                  <a:gd name="T9" fmla="*/ 62 h 62"/>
                  <a:gd name="T10" fmla="*/ 30 w 37"/>
                  <a:gd name="T11" fmla="*/ 53 h 62"/>
                  <a:gd name="T12" fmla="*/ 37 w 37"/>
                  <a:gd name="T13" fmla="*/ 23 h 62"/>
                  <a:gd name="T14" fmla="*/ 10 w 37"/>
                  <a:gd name="T15" fmla="*/ 0 h 62"/>
                  <a:gd name="T16" fmla="*/ 0 w 37"/>
                  <a:gd name="T17" fmla="*/ 16 h 62"/>
                  <a:gd name="T18" fmla="*/ 0 w 37"/>
                  <a:gd name="T19" fmla="*/ 16 h 62"/>
                  <a:gd name="T20" fmla="*/ 0 w 37"/>
                  <a:gd name="T21"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2">
                    <a:moveTo>
                      <a:pt x="0" y="16"/>
                    </a:moveTo>
                    <a:lnTo>
                      <a:pt x="0" y="23"/>
                    </a:lnTo>
                    <a:lnTo>
                      <a:pt x="10" y="23"/>
                    </a:lnTo>
                    <a:lnTo>
                      <a:pt x="10" y="53"/>
                    </a:lnTo>
                    <a:lnTo>
                      <a:pt x="24" y="62"/>
                    </a:lnTo>
                    <a:lnTo>
                      <a:pt x="30" y="53"/>
                    </a:lnTo>
                    <a:lnTo>
                      <a:pt x="37" y="23"/>
                    </a:lnTo>
                    <a:lnTo>
                      <a:pt x="10" y="0"/>
                    </a:lnTo>
                    <a:lnTo>
                      <a:pt x="0" y="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8" name="Freeform 142">
                <a:extLst>
                  <a:ext uri="{FF2B5EF4-FFF2-40B4-BE49-F238E27FC236}">
                    <a16:creationId xmlns:a16="http://schemas.microsoft.com/office/drawing/2014/main" id="{A3708821-45D5-2539-0DD8-B94C7F1FAD62}"/>
                  </a:ext>
                </a:extLst>
              </p:cNvPr>
              <p:cNvSpPr>
                <a:spLocks/>
              </p:cNvSpPr>
              <p:nvPr/>
            </p:nvSpPr>
            <p:spPr bwMode="auto">
              <a:xfrm>
                <a:off x="4650" y="2284"/>
                <a:ext cx="38" cy="30"/>
              </a:xfrm>
              <a:custGeom>
                <a:avLst/>
                <a:gdLst>
                  <a:gd name="T0" fmla="*/ 0 w 35"/>
                  <a:gd name="T1" fmla="*/ 18 h 28"/>
                  <a:gd name="T2" fmla="*/ 0 w 35"/>
                  <a:gd name="T3" fmla="*/ 28 h 28"/>
                  <a:gd name="T4" fmla="*/ 7 w 35"/>
                  <a:gd name="T5" fmla="*/ 28 h 28"/>
                  <a:gd name="T6" fmla="*/ 15 w 35"/>
                  <a:gd name="T7" fmla="*/ 18 h 28"/>
                  <a:gd name="T8" fmla="*/ 28 w 35"/>
                  <a:gd name="T9" fmla="*/ 18 h 28"/>
                  <a:gd name="T10" fmla="*/ 35 w 35"/>
                  <a:gd name="T11" fmla="*/ 0 h 28"/>
                  <a:gd name="T12" fmla="*/ 15 w 35"/>
                  <a:gd name="T13" fmla="*/ 0 h 28"/>
                  <a:gd name="T14" fmla="*/ 0 w 35"/>
                  <a:gd name="T15" fmla="*/ 18 h 28"/>
                  <a:gd name="T16" fmla="*/ 0 w 35"/>
                  <a:gd name="T17" fmla="*/ 18 h 28"/>
                  <a:gd name="T18" fmla="*/ 0 w 35"/>
                  <a:gd name="T1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0" y="18"/>
                    </a:moveTo>
                    <a:lnTo>
                      <a:pt x="0" y="28"/>
                    </a:lnTo>
                    <a:lnTo>
                      <a:pt x="7" y="28"/>
                    </a:lnTo>
                    <a:lnTo>
                      <a:pt x="15" y="18"/>
                    </a:lnTo>
                    <a:lnTo>
                      <a:pt x="28" y="18"/>
                    </a:lnTo>
                    <a:lnTo>
                      <a:pt x="35" y="0"/>
                    </a:lnTo>
                    <a:lnTo>
                      <a:pt x="15" y="0"/>
                    </a:lnTo>
                    <a:lnTo>
                      <a:pt x="0" y="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9" name="Freeform 143">
                <a:extLst>
                  <a:ext uri="{FF2B5EF4-FFF2-40B4-BE49-F238E27FC236}">
                    <a16:creationId xmlns:a16="http://schemas.microsoft.com/office/drawing/2014/main" id="{902EE27D-43F7-50F7-6D46-4BA5DA9EB3D5}"/>
                  </a:ext>
                </a:extLst>
              </p:cNvPr>
              <p:cNvSpPr>
                <a:spLocks/>
              </p:cNvSpPr>
              <p:nvPr/>
            </p:nvSpPr>
            <p:spPr bwMode="auto">
              <a:xfrm>
                <a:off x="4634" y="2138"/>
                <a:ext cx="154" cy="162"/>
              </a:xfrm>
              <a:custGeom>
                <a:avLst/>
                <a:gdLst>
                  <a:gd name="T0" fmla="*/ 0 w 142"/>
                  <a:gd name="T1" fmla="*/ 130 h 150"/>
                  <a:gd name="T2" fmla="*/ 0 w 142"/>
                  <a:gd name="T3" fmla="*/ 137 h 150"/>
                  <a:gd name="T4" fmla="*/ 13 w 142"/>
                  <a:gd name="T5" fmla="*/ 137 h 150"/>
                  <a:gd name="T6" fmla="*/ 50 w 142"/>
                  <a:gd name="T7" fmla="*/ 120 h 150"/>
                  <a:gd name="T8" fmla="*/ 58 w 142"/>
                  <a:gd name="T9" fmla="*/ 130 h 150"/>
                  <a:gd name="T10" fmla="*/ 58 w 142"/>
                  <a:gd name="T11" fmla="*/ 137 h 150"/>
                  <a:gd name="T12" fmla="*/ 64 w 142"/>
                  <a:gd name="T13" fmla="*/ 150 h 150"/>
                  <a:gd name="T14" fmla="*/ 72 w 142"/>
                  <a:gd name="T15" fmla="*/ 130 h 150"/>
                  <a:gd name="T16" fmla="*/ 72 w 142"/>
                  <a:gd name="T17" fmla="*/ 120 h 150"/>
                  <a:gd name="T18" fmla="*/ 85 w 142"/>
                  <a:gd name="T19" fmla="*/ 130 h 150"/>
                  <a:gd name="T20" fmla="*/ 94 w 142"/>
                  <a:gd name="T21" fmla="*/ 130 h 150"/>
                  <a:gd name="T22" fmla="*/ 99 w 142"/>
                  <a:gd name="T23" fmla="*/ 120 h 150"/>
                  <a:gd name="T24" fmla="*/ 109 w 142"/>
                  <a:gd name="T25" fmla="*/ 130 h 150"/>
                  <a:gd name="T26" fmla="*/ 109 w 142"/>
                  <a:gd name="T27" fmla="*/ 120 h 150"/>
                  <a:gd name="T28" fmla="*/ 114 w 142"/>
                  <a:gd name="T29" fmla="*/ 113 h 150"/>
                  <a:gd name="T30" fmla="*/ 114 w 142"/>
                  <a:gd name="T31" fmla="*/ 120 h 150"/>
                  <a:gd name="T32" fmla="*/ 131 w 142"/>
                  <a:gd name="T33" fmla="*/ 120 h 150"/>
                  <a:gd name="T34" fmla="*/ 136 w 142"/>
                  <a:gd name="T35" fmla="*/ 113 h 150"/>
                  <a:gd name="T36" fmla="*/ 136 w 142"/>
                  <a:gd name="T37" fmla="*/ 69 h 150"/>
                  <a:gd name="T38" fmla="*/ 142 w 142"/>
                  <a:gd name="T39" fmla="*/ 69 h 150"/>
                  <a:gd name="T40" fmla="*/ 142 w 142"/>
                  <a:gd name="T41" fmla="*/ 10 h 150"/>
                  <a:gd name="T42" fmla="*/ 136 w 142"/>
                  <a:gd name="T43" fmla="*/ 0 h 150"/>
                  <a:gd name="T44" fmla="*/ 136 w 142"/>
                  <a:gd name="T45" fmla="*/ 10 h 150"/>
                  <a:gd name="T46" fmla="*/ 131 w 142"/>
                  <a:gd name="T47" fmla="*/ 10 h 150"/>
                  <a:gd name="T48" fmla="*/ 99 w 142"/>
                  <a:gd name="T49" fmla="*/ 78 h 150"/>
                  <a:gd name="T50" fmla="*/ 85 w 142"/>
                  <a:gd name="T51" fmla="*/ 93 h 150"/>
                  <a:gd name="T52" fmla="*/ 85 w 142"/>
                  <a:gd name="T53" fmla="*/ 78 h 150"/>
                  <a:gd name="T54" fmla="*/ 72 w 142"/>
                  <a:gd name="T55" fmla="*/ 86 h 150"/>
                  <a:gd name="T56" fmla="*/ 64 w 142"/>
                  <a:gd name="T57" fmla="*/ 113 h 150"/>
                  <a:gd name="T58" fmla="*/ 22 w 142"/>
                  <a:gd name="T59" fmla="*/ 113 h 150"/>
                  <a:gd name="T60" fmla="*/ 0 w 142"/>
                  <a:gd name="T61" fmla="*/ 130 h 150"/>
                  <a:gd name="T62" fmla="*/ 0 w 142"/>
                  <a:gd name="T63" fmla="*/ 130 h 150"/>
                  <a:gd name="T64" fmla="*/ 0 w 142"/>
                  <a:gd name="T65" fmla="*/ 13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50">
                    <a:moveTo>
                      <a:pt x="0" y="130"/>
                    </a:moveTo>
                    <a:lnTo>
                      <a:pt x="0" y="137"/>
                    </a:lnTo>
                    <a:lnTo>
                      <a:pt x="13" y="137"/>
                    </a:lnTo>
                    <a:lnTo>
                      <a:pt x="50" y="120"/>
                    </a:lnTo>
                    <a:lnTo>
                      <a:pt x="58" y="130"/>
                    </a:lnTo>
                    <a:lnTo>
                      <a:pt x="58" y="137"/>
                    </a:lnTo>
                    <a:lnTo>
                      <a:pt x="64" y="150"/>
                    </a:lnTo>
                    <a:lnTo>
                      <a:pt x="72" y="130"/>
                    </a:lnTo>
                    <a:lnTo>
                      <a:pt x="72" y="120"/>
                    </a:lnTo>
                    <a:lnTo>
                      <a:pt x="85" y="130"/>
                    </a:lnTo>
                    <a:lnTo>
                      <a:pt x="94" y="130"/>
                    </a:lnTo>
                    <a:lnTo>
                      <a:pt x="99" y="120"/>
                    </a:lnTo>
                    <a:lnTo>
                      <a:pt x="109" y="130"/>
                    </a:lnTo>
                    <a:lnTo>
                      <a:pt x="109" y="120"/>
                    </a:lnTo>
                    <a:lnTo>
                      <a:pt x="114" y="113"/>
                    </a:lnTo>
                    <a:lnTo>
                      <a:pt x="114" y="120"/>
                    </a:lnTo>
                    <a:lnTo>
                      <a:pt x="131" y="120"/>
                    </a:lnTo>
                    <a:lnTo>
                      <a:pt x="136" y="113"/>
                    </a:lnTo>
                    <a:lnTo>
                      <a:pt x="136" y="69"/>
                    </a:lnTo>
                    <a:lnTo>
                      <a:pt x="142" y="69"/>
                    </a:lnTo>
                    <a:lnTo>
                      <a:pt x="142" y="10"/>
                    </a:lnTo>
                    <a:lnTo>
                      <a:pt x="136" y="0"/>
                    </a:lnTo>
                    <a:lnTo>
                      <a:pt x="136" y="10"/>
                    </a:lnTo>
                    <a:lnTo>
                      <a:pt x="131" y="10"/>
                    </a:lnTo>
                    <a:lnTo>
                      <a:pt x="99" y="78"/>
                    </a:lnTo>
                    <a:lnTo>
                      <a:pt x="85" y="93"/>
                    </a:lnTo>
                    <a:lnTo>
                      <a:pt x="85" y="78"/>
                    </a:lnTo>
                    <a:lnTo>
                      <a:pt x="72" y="86"/>
                    </a:lnTo>
                    <a:lnTo>
                      <a:pt x="64" y="113"/>
                    </a:lnTo>
                    <a:lnTo>
                      <a:pt x="22" y="113"/>
                    </a:lnTo>
                    <a:lnTo>
                      <a:pt x="0" y="1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0" name="Freeform 144">
                <a:extLst>
                  <a:ext uri="{FF2B5EF4-FFF2-40B4-BE49-F238E27FC236}">
                    <a16:creationId xmlns:a16="http://schemas.microsoft.com/office/drawing/2014/main" id="{2C588AE0-3D0D-6D18-6C1E-3C5FB7C8BFED}"/>
                  </a:ext>
                </a:extLst>
              </p:cNvPr>
              <p:cNvSpPr>
                <a:spLocks/>
              </p:cNvSpPr>
              <p:nvPr/>
            </p:nvSpPr>
            <p:spPr bwMode="auto">
              <a:xfrm>
                <a:off x="4759" y="2051"/>
                <a:ext cx="93" cy="91"/>
              </a:xfrm>
              <a:custGeom>
                <a:avLst/>
                <a:gdLst>
                  <a:gd name="T0" fmla="*/ 0 w 86"/>
                  <a:gd name="T1" fmla="*/ 62 h 84"/>
                  <a:gd name="T2" fmla="*/ 0 w 86"/>
                  <a:gd name="T3" fmla="*/ 84 h 84"/>
                  <a:gd name="T4" fmla="*/ 22 w 86"/>
                  <a:gd name="T5" fmla="*/ 75 h 84"/>
                  <a:gd name="T6" fmla="*/ 17 w 86"/>
                  <a:gd name="T7" fmla="*/ 75 h 84"/>
                  <a:gd name="T8" fmla="*/ 17 w 86"/>
                  <a:gd name="T9" fmla="*/ 62 h 84"/>
                  <a:gd name="T10" fmla="*/ 29 w 86"/>
                  <a:gd name="T11" fmla="*/ 62 h 84"/>
                  <a:gd name="T12" fmla="*/ 59 w 86"/>
                  <a:gd name="T13" fmla="*/ 75 h 84"/>
                  <a:gd name="T14" fmla="*/ 66 w 86"/>
                  <a:gd name="T15" fmla="*/ 53 h 84"/>
                  <a:gd name="T16" fmla="*/ 71 w 86"/>
                  <a:gd name="T17" fmla="*/ 53 h 84"/>
                  <a:gd name="T18" fmla="*/ 86 w 86"/>
                  <a:gd name="T19" fmla="*/ 45 h 84"/>
                  <a:gd name="T20" fmla="*/ 79 w 86"/>
                  <a:gd name="T21" fmla="*/ 45 h 84"/>
                  <a:gd name="T22" fmla="*/ 71 w 86"/>
                  <a:gd name="T23" fmla="*/ 37 h 84"/>
                  <a:gd name="T24" fmla="*/ 79 w 86"/>
                  <a:gd name="T25" fmla="*/ 30 h 84"/>
                  <a:gd name="T26" fmla="*/ 71 w 86"/>
                  <a:gd name="T27" fmla="*/ 37 h 84"/>
                  <a:gd name="T28" fmla="*/ 59 w 86"/>
                  <a:gd name="T29" fmla="*/ 30 h 84"/>
                  <a:gd name="T30" fmla="*/ 29 w 86"/>
                  <a:gd name="T31" fmla="*/ 0 h 84"/>
                  <a:gd name="T32" fmla="*/ 22 w 86"/>
                  <a:gd name="T33" fmla="*/ 53 h 84"/>
                  <a:gd name="T34" fmla="*/ 17 w 86"/>
                  <a:gd name="T35" fmla="*/ 45 h 84"/>
                  <a:gd name="T36" fmla="*/ 17 w 86"/>
                  <a:gd name="T37" fmla="*/ 53 h 84"/>
                  <a:gd name="T38" fmla="*/ 0 w 86"/>
                  <a:gd name="T39" fmla="*/ 62 h 84"/>
                  <a:gd name="T40" fmla="*/ 0 w 86"/>
                  <a:gd name="T41" fmla="*/ 62 h 84"/>
                  <a:gd name="T42" fmla="*/ 0 w 86"/>
                  <a:gd name="T43" fmla="*/ 6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4">
                    <a:moveTo>
                      <a:pt x="0" y="62"/>
                    </a:moveTo>
                    <a:lnTo>
                      <a:pt x="0" y="84"/>
                    </a:lnTo>
                    <a:lnTo>
                      <a:pt x="22" y="75"/>
                    </a:lnTo>
                    <a:lnTo>
                      <a:pt x="17" y="75"/>
                    </a:lnTo>
                    <a:lnTo>
                      <a:pt x="17" y="62"/>
                    </a:lnTo>
                    <a:lnTo>
                      <a:pt x="29" y="62"/>
                    </a:lnTo>
                    <a:lnTo>
                      <a:pt x="59" y="75"/>
                    </a:lnTo>
                    <a:lnTo>
                      <a:pt x="66" y="53"/>
                    </a:lnTo>
                    <a:lnTo>
                      <a:pt x="71" y="53"/>
                    </a:lnTo>
                    <a:lnTo>
                      <a:pt x="86" y="45"/>
                    </a:lnTo>
                    <a:lnTo>
                      <a:pt x="79" y="45"/>
                    </a:lnTo>
                    <a:lnTo>
                      <a:pt x="71" y="37"/>
                    </a:lnTo>
                    <a:lnTo>
                      <a:pt x="79" y="30"/>
                    </a:lnTo>
                    <a:lnTo>
                      <a:pt x="71" y="37"/>
                    </a:lnTo>
                    <a:lnTo>
                      <a:pt x="59" y="30"/>
                    </a:lnTo>
                    <a:lnTo>
                      <a:pt x="29" y="0"/>
                    </a:lnTo>
                    <a:lnTo>
                      <a:pt x="22" y="53"/>
                    </a:lnTo>
                    <a:lnTo>
                      <a:pt x="17" y="45"/>
                    </a:lnTo>
                    <a:lnTo>
                      <a:pt x="17" y="53"/>
                    </a:lnTo>
                    <a:lnTo>
                      <a:pt x="0" y="6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1" name="Freeform 145">
                <a:extLst>
                  <a:ext uri="{FF2B5EF4-FFF2-40B4-BE49-F238E27FC236}">
                    <a16:creationId xmlns:a16="http://schemas.microsoft.com/office/drawing/2014/main" id="{633E3924-5FCF-D171-938F-6AD99965F5CB}"/>
                  </a:ext>
                </a:extLst>
              </p:cNvPr>
              <p:cNvSpPr>
                <a:spLocks/>
              </p:cNvSpPr>
              <p:nvPr/>
            </p:nvSpPr>
            <p:spPr bwMode="auto">
              <a:xfrm>
                <a:off x="3606" y="2194"/>
                <a:ext cx="210" cy="184"/>
              </a:xfrm>
              <a:custGeom>
                <a:avLst/>
                <a:gdLst>
                  <a:gd name="T0" fmla="*/ 188 w 193"/>
                  <a:gd name="T1" fmla="*/ 32 h 170"/>
                  <a:gd name="T2" fmla="*/ 178 w 193"/>
                  <a:gd name="T3" fmla="*/ 32 h 170"/>
                  <a:gd name="T4" fmla="*/ 157 w 193"/>
                  <a:gd name="T5" fmla="*/ 39 h 170"/>
                  <a:gd name="T6" fmla="*/ 144 w 193"/>
                  <a:gd name="T7" fmla="*/ 48 h 170"/>
                  <a:gd name="T8" fmla="*/ 144 w 193"/>
                  <a:gd name="T9" fmla="*/ 68 h 170"/>
                  <a:gd name="T10" fmla="*/ 136 w 193"/>
                  <a:gd name="T11" fmla="*/ 85 h 170"/>
                  <a:gd name="T12" fmla="*/ 129 w 193"/>
                  <a:gd name="T13" fmla="*/ 85 h 170"/>
                  <a:gd name="T14" fmla="*/ 129 w 193"/>
                  <a:gd name="T15" fmla="*/ 100 h 170"/>
                  <a:gd name="T16" fmla="*/ 114 w 193"/>
                  <a:gd name="T17" fmla="*/ 108 h 170"/>
                  <a:gd name="T18" fmla="*/ 114 w 193"/>
                  <a:gd name="T19" fmla="*/ 123 h 170"/>
                  <a:gd name="T20" fmla="*/ 85 w 193"/>
                  <a:gd name="T21" fmla="*/ 138 h 170"/>
                  <a:gd name="T22" fmla="*/ 79 w 193"/>
                  <a:gd name="T23" fmla="*/ 147 h 170"/>
                  <a:gd name="T24" fmla="*/ 79 w 193"/>
                  <a:gd name="T25" fmla="*/ 162 h 170"/>
                  <a:gd name="T26" fmla="*/ 22 w 193"/>
                  <a:gd name="T27" fmla="*/ 170 h 170"/>
                  <a:gd name="T28" fmla="*/ 8 w 193"/>
                  <a:gd name="T29" fmla="*/ 162 h 170"/>
                  <a:gd name="T30" fmla="*/ 15 w 193"/>
                  <a:gd name="T31" fmla="*/ 147 h 170"/>
                  <a:gd name="T32" fmla="*/ 15 w 193"/>
                  <a:gd name="T33" fmla="*/ 138 h 170"/>
                  <a:gd name="T34" fmla="*/ 0 w 193"/>
                  <a:gd name="T35" fmla="*/ 123 h 170"/>
                  <a:gd name="T36" fmla="*/ 0 w 193"/>
                  <a:gd name="T37" fmla="*/ 85 h 170"/>
                  <a:gd name="T38" fmla="*/ 8 w 193"/>
                  <a:gd name="T39" fmla="*/ 68 h 170"/>
                  <a:gd name="T40" fmla="*/ 8 w 193"/>
                  <a:gd name="T41" fmla="*/ 61 h 170"/>
                  <a:gd name="T42" fmla="*/ 28 w 193"/>
                  <a:gd name="T43" fmla="*/ 61 h 170"/>
                  <a:gd name="T44" fmla="*/ 28 w 193"/>
                  <a:gd name="T45" fmla="*/ 48 h 170"/>
                  <a:gd name="T46" fmla="*/ 50 w 193"/>
                  <a:gd name="T47" fmla="*/ 48 h 170"/>
                  <a:gd name="T48" fmla="*/ 59 w 193"/>
                  <a:gd name="T49" fmla="*/ 32 h 170"/>
                  <a:gd name="T50" fmla="*/ 67 w 193"/>
                  <a:gd name="T51" fmla="*/ 32 h 170"/>
                  <a:gd name="T52" fmla="*/ 67 w 193"/>
                  <a:gd name="T53" fmla="*/ 24 h 170"/>
                  <a:gd name="T54" fmla="*/ 100 w 193"/>
                  <a:gd name="T55" fmla="*/ 32 h 170"/>
                  <a:gd name="T56" fmla="*/ 114 w 193"/>
                  <a:gd name="T57" fmla="*/ 32 h 170"/>
                  <a:gd name="T58" fmla="*/ 114 w 193"/>
                  <a:gd name="T59" fmla="*/ 24 h 170"/>
                  <a:gd name="T60" fmla="*/ 129 w 193"/>
                  <a:gd name="T61" fmla="*/ 24 h 170"/>
                  <a:gd name="T62" fmla="*/ 136 w 193"/>
                  <a:gd name="T63" fmla="*/ 0 h 170"/>
                  <a:gd name="T64" fmla="*/ 144 w 193"/>
                  <a:gd name="T65" fmla="*/ 17 h 170"/>
                  <a:gd name="T66" fmla="*/ 149 w 193"/>
                  <a:gd name="T67" fmla="*/ 39 h 170"/>
                  <a:gd name="T68" fmla="*/ 171 w 193"/>
                  <a:gd name="T69" fmla="*/ 24 h 170"/>
                  <a:gd name="T70" fmla="*/ 193 w 193"/>
                  <a:gd name="T71" fmla="*/ 32 h 170"/>
                  <a:gd name="T72" fmla="*/ 188 w 193"/>
                  <a:gd name="T73" fmla="*/ 32 h 170"/>
                  <a:gd name="T74" fmla="*/ 188 w 193"/>
                  <a:gd name="T75" fmla="*/ 32 h 170"/>
                  <a:gd name="T76" fmla="*/ 188 w 193"/>
                  <a:gd name="T77" fmla="*/ 3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3" h="170">
                    <a:moveTo>
                      <a:pt x="188" y="32"/>
                    </a:moveTo>
                    <a:lnTo>
                      <a:pt x="178" y="32"/>
                    </a:lnTo>
                    <a:lnTo>
                      <a:pt x="157" y="39"/>
                    </a:lnTo>
                    <a:lnTo>
                      <a:pt x="144" y="48"/>
                    </a:lnTo>
                    <a:lnTo>
                      <a:pt x="144" y="68"/>
                    </a:lnTo>
                    <a:lnTo>
                      <a:pt x="136" y="85"/>
                    </a:lnTo>
                    <a:lnTo>
                      <a:pt x="129" y="85"/>
                    </a:lnTo>
                    <a:lnTo>
                      <a:pt x="129" y="100"/>
                    </a:lnTo>
                    <a:lnTo>
                      <a:pt x="114" y="108"/>
                    </a:lnTo>
                    <a:lnTo>
                      <a:pt x="114" y="123"/>
                    </a:lnTo>
                    <a:lnTo>
                      <a:pt x="85" y="138"/>
                    </a:lnTo>
                    <a:lnTo>
                      <a:pt x="79" y="147"/>
                    </a:lnTo>
                    <a:lnTo>
                      <a:pt x="79" y="162"/>
                    </a:lnTo>
                    <a:lnTo>
                      <a:pt x="22" y="170"/>
                    </a:lnTo>
                    <a:lnTo>
                      <a:pt x="8" y="162"/>
                    </a:lnTo>
                    <a:lnTo>
                      <a:pt x="15" y="147"/>
                    </a:lnTo>
                    <a:lnTo>
                      <a:pt x="15" y="138"/>
                    </a:lnTo>
                    <a:lnTo>
                      <a:pt x="0" y="123"/>
                    </a:lnTo>
                    <a:lnTo>
                      <a:pt x="0" y="85"/>
                    </a:lnTo>
                    <a:lnTo>
                      <a:pt x="8" y="68"/>
                    </a:lnTo>
                    <a:lnTo>
                      <a:pt x="8" y="61"/>
                    </a:lnTo>
                    <a:lnTo>
                      <a:pt x="28" y="61"/>
                    </a:lnTo>
                    <a:lnTo>
                      <a:pt x="28" y="48"/>
                    </a:lnTo>
                    <a:lnTo>
                      <a:pt x="50" y="48"/>
                    </a:lnTo>
                    <a:lnTo>
                      <a:pt x="59" y="32"/>
                    </a:lnTo>
                    <a:lnTo>
                      <a:pt x="67" y="32"/>
                    </a:lnTo>
                    <a:lnTo>
                      <a:pt x="67" y="24"/>
                    </a:lnTo>
                    <a:lnTo>
                      <a:pt x="100" y="32"/>
                    </a:lnTo>
                    <a:lnTo>
                      <a:pt x="114" y="32"/>
                    </a:lnTo>
                    <a:lnTo>
                      <a:pt x="114" y="24"/>
                    </a:lnTo>
                    <a:lnTo>
                      <a:pt x="129" y="24"/>
                    </a:lnTo>
                    <a:lnTo>
                      <a:pt x="136" y="0"/>
                    </a:lnTo>
                    <a:lnTo>
                      <a:pt x="144" y="17"/>
                    </a:lnTo>
                    <a:lnTo>
                      <a:pt x="149" y="39"/>
                    </a:lnTo>
                    <a:lnTo>
                      <a:pt x="171" y="24"/>
                    </a:lnTo>
                    <a:lnTo>
                      <a:pt x="193" y="32"/>
                    </a:lnTo>
                    <a:lnTo>
                      <a:pt x="188" y="3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2" name="Freeform 146">
                <a:extLst>
                  <a:ext uri="{FF2B5EF4-FFF2-40B4-BE49-F238E27FC236}">
                    <a16:creationId xmlns:a16="http://schemas.microsoft.com/office/drawing/2014/main" id="{D6B25362-9E0C-50DC-490E-68BE120EA508}"/>
                  </a:ext>
                </a:extLst>
              </p:cNvPr>
              <p:cNvSpPr>
                <a:spLocks/>
              </p:cNvSpPr>
              <p:nvPr/>
            </p:nvSpPr>
            <p:spPr bwMode="auto">
              <a:xfrm>
                <a:off x="3362" y="2173"/>
                <a:ext cx="275" cy="275"/>
              </a:xfrm>
              <a:custGeom>
                <a:avLst/>
                <a:gdLst>
                  <a:gd name="T0" fmla="*/ 240 w 253"/>
                  <a:gd name="T1" fmla="*/ 254 h 254"/>
                  <a:gd name="T2" fmla="*/ 181 w 253"/>
                  <a:gd name="T3" fmla="*/ 246 h 254"/>
                  <a:gd name="T4" fmla="*/ 166 w 253"/>
                  <a:gd name="T5" fmla="*/ 226 h 254"/>
                  <a:gd name="T6" fmla="*/ 148 w 253"/>
                  <a:gd name="T7" fmla="*/ 239 h 254"/>
                  <a:gd name="T8" fmla="*/ 126 w 253"/>
                  <a:gd name="T9" fmla="*/ 239 h 254"/>
                  <a:gd name="T10" fmla="*/ 83 w 253"/>
                  <a:gd name="T11" fmla="*/ 178 h 254"/>
                  <a:gd name="T12" fmla="*/ 69 w 253"/>
                  <a:gd name="T13" fmla="*/ 172 h 254"/>
                  <a:gd name="T14" fmla="*/ 62 w 253"/>
                  <a:gd name="T15" fmla="*/ 172 h 254"/>
                  <a:gd name="T16" fmla="*/ 56 w 253"/>
                  <a:gd name="T17" fmla="*/ 165 h 254"/>
                  <a:gd name="T18" fmla="*/ 41 w 253"/>
                  <a:gd name="T19" fmla="*/ 135 h 254"/>
                  <a:gd name="T20" fmla="*/ 26 w 253"/>
                  <a:gd name="T21" fmla="*/ 126 h 254"/>
                  <a:gd name="T22" fmla="*/ 19 w 253"/>
                  <a:gd name="T23" fmla="*/ 105 h 254"/>
                  <a:gd name="T24" fmla="*/ 26 w 253"/>
                  <a:gd name="T25" fmla="*/ 88 h 254"/>
                  <a:gd name="T26" fmla="*/ 26 w 253"/>
                  <a:gd name="T27" fmla="*/ 68 h 254"/>
                  <a:gd name="T28" fmla="*/ 19 w 253"/>
                  <a:gd name="T29" fmla="*/ 68 h 254"/>
                  <a:gd name="T30" fmla="*/ 0 w 253"/>
                  <a:gd name="T31" fmla="*/ 7 h 254"/>
                  <a:gd name="T32" fmla="*/ 12 w 253"/>
                  <a:gd name="T33" fmla="*/ 0 h 254"/>
                  <a:gd name="T34" fmla="*/ 19 w 253"/>
                  <a:gd name="T35" fmla="*/ 15 h 254"/>
                  <a:gd name="T36" fmla="*/ 34 w 253"/>
                  <a:gd name="T37" fmla="*/ 15 h 254"/>
                  <a:gd name="T38" fmla="*/ 56 w 253"/>
                  <a:gd name="T39" fmla="*/ 7 h 254"/>
                  <a:gd name="T40" fmla="*/ 62 w 253"/>
                  <a:gd name="T41" fmla="*/ 7 h 254"/>
                  <a:gd name="T42" fmla="*/ 56 w 253"/>
                  <a:gd name="T43" fmla="*/ 15 h 254"/>
                  <a:gd name="T44" fmla="*/ 69 w 253"/>
                  <a:gd name="T45" fmla="*/ 24 h 254"/>
                  <a:gd name="T46" fmla="*/ 69 w 253"/>
                  <a:gd name="T47" fmla="*/ 46 h 254"/>
                  <a:gd name="T48" fmla="*/ 104 w 253"/>
                  <a:gd name="T49" fmla="*/ 61 h 254"/>
                  <a:gd name="T50" fmla="*/ 141 w 253"/>
                  <a:gd name="T51" fmla="*/ 61 h 254"/>
                  <a:gd name="T52" fmla="*/ 141 w 253"/>
                  <a:gd name="T53" fmla="*/ 46 h 254"/>
                  <a:gd name="T54" fmla="*/ 153 w 253"/>
                  <a:gd name="T55" fmla="*/ 37 h 254"/>
                  <a:gd name="T56" fmla="*/ 181 w 253"/>
                  <a:gd name="T57" fmla="*/ 37 h 254"/>
                  <a:gd name="T58" fmla="*/ 233 w 253"/>
                  <a:gd name="T59" fmla="*/ 61 h 254"/>
                  <a:gd name="T60" fmla="*/ 233 w 253"/>
                  <a:gd name="T61" fmla="*/ 88 h 254"/>
                  <a:gd name="T62" fmla="*/ 225 w 253"/>
                  <a:gd name="T63" fmla="*/ 105 h 254"/>
                  <a:gd name="T64" fmla="*/ 225 w 253"/>
                  <a:gd name="T65" fmla="*/ 143 h 254"/>
                  <a:gd name="T66" fmla="*/ 240 w 253"/>
                  <a:gd name="T67" fmla="*/ 157 h 254"/>
                  <a:gd name="T68" fmla="*/ 240 w 253"/>
                  <a:gd name="T69" fmla="*/ 165 h 254"/>
                  <a:gd name="T70" fmla="*/ 233 w 253"/>
                  <a:gd name="T71" fmla="*/ 178 h 254"/>
                  <a:gd name="T72" fmla="*/ 253 w 253"/>
                  <a:gd name="T73" fmla="*/ 226 h 254"/>
                  <a:gd name="T74" fmla="*/ 240 w 253"/>
                  <a:gd name="T75" fmla="*/ 239 h 254"/>
                  <a:gd name="T76" fmla="*/ 240 w 253"/>
                  <a:gd name="T77" fmla="*/ 254 h 254"/>
                  <a:gd name="T78" fmla="*/ 240 w 253"/>
                  <a:gd name="T79" fmla="*/ 254 h 254"/>
                  <a:gd name="T80" fmla="*/ 240 w 253"/>
                  <a:gd name="T8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3" h="254">
                    <a:moveTo>
                      <a:pt x="240" y="254"/>
                    </a:moveTo>
                    <a:lnTo>
                      <a:pt x="181" y="246"/>
                    </a:lnTo>
                    <a:lnTo>
                      <a:pt x="166" y="226"/>
                    </a:lnTo>
                    <a:lnTo>
                      <a:pt x="148" y="239"/>
                    </a:lnTo>
                    <a:lnTo>
                      <a:pt x="126" y="239"/>
                    </a:lnTo>
                    <a:lnTo>
                      <a:pt x="83" y="178"/>
                    </a:lnTo>
                    <a:lnTo>
                      <a:pt x="69" y="172"/>
                    </a:lnTo>
                    <a:lnTo>
                      <a:pt x="62" y="172"/>
                    </a:lnTo>
                    <a:lnTo>
                      <a:pt x="56" y="165"/>
                    </a:lnTo>
                    <a:lnTo>
                      <a:pt x="41" y="135"/>
                    </a:lnTo>
                    <a:lnTo>
                      <a:pt x="26" y="126"/>
                    </a:lnTo>
                    <a:lnTo>
                      <a:pt x="19" y="105"/>
                    </a:lnTo>
                    <a:lnTo>
                      <a:pt x="26" y="88"/>
                    </a:lnTo>
                    <a:lnTo>
                      <a:pt x="26" y="68"/>
                    </a:lnTo>
                    <a:lnTo>
                      <a:pt x="19" y="68"/>
                    </a:lnTo>
                    <a:lnTo>
                      <a:pt x="0" y="7"/>
                    </a:lnTo>
                    <a:lnTo>
                      <a:pt x="12" y="0"/>
                    </a:lnTo>
                    <a:lnTo>
                      <a:pt x="19" y="15"/>
                    </a:lnTo>
                    <a:lnTo>
                      <a:pt x="34" y="15"/>
                    </a:lnTo>
                    <a:lnTo>
                      <a:pt x="56" y="7"/>
                    </a:lnTo>
                    <a:lnTo>
                      <a:pt x="62" y="7"/>
                    </a:lnTo>
                    <a:lnTo>
                      <a:pt x="56" y="15"/>
                    </a:lnTo>
                    <a:lnTo>
                      <a:pt x="69" y="24"/>
                    </a:lnTo>
                    <a:lnTo>
                      <a:pt x="69" y="46"/>
                    </a:lnTo>
                    <a:lnTo>
                      <a:pt x="104" y="61"/>
                    </a:lnTo>
                    <a:lnTo>
                      <a:pt x="141" y="61"/>
                    </a:lnTo>
                    <a:lnTo>
                      <a:pt x="141" y="46"/>
                    </a:lnTo>
                    <a:lnTo>
                      <a:pt x="153" y="37"/>
                    </a:lnTo>
                    <a:lnTo>
                      <a:pt x="181" y="37"/>
                    </a:lnTo>
                    <a:lnTo>
                      <a:pt x="233" y="61"/>
                    </a:lnTo>
                    <a:lnTo>
                      <a:pt x="233" y="88"/>
                    </a:lnTo>
                    <a:lnTo>
                      <a:pt x="225" y="105"/>
                    </a:lnTo>
                    <a:lnTo>
                      <a:pt x="225" y="143"/>
                    </a:lnTo>
                    <a:lnTo>
                      <a:pt x="240" y="157"/>
                    </a:lnTo>
                    <a:lnTo>
                      <a:pt x="240" y="165"/>
                    </a:lnTo>
                    <a:lnTo>
                      <a:pt x="233" y="178"/>
                    </a:lnTo>
                    <a:lnTo>
                      <a:pt x="253" y="226"/>
                    </a:lnTo>
                    <a:lnTo>
                      <a:pt x="240" y="239"/>
                    </a:lnTo>
                    <a:lnTo>
                      <a:pt x="240" y="25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3" name="Freeform 147">
                <a:extLst>
                  <a:ext uri="{FF2B5EF4-FFF2-40B4-BE49-F238E27FC236}">
                    <a16:creationId xmlns:a16="http://schemas.microsoft.com/office/drawing/2014/main" id="{25052148-6852-91A5-1DB3-F69E1B18756B}"/>
                  </a:ext>
                </a:extLst>
              </p:cNvPr>
              <p:cNvSpPr>
                <a:spLocks/>
              </p:cNvSpPr>
              <p:nvPr/>
            </p:nvSpPr>
            <p:spPr bwMode="auto">
              <a:xfrm>
                <a:off x="3708" y="2149"/>
                <a:ext cx="108" cy="91"/>
              </a:xfrm>
              <a:custGeom>
                <a:avLst/>
                <a:gdLst>
                  <a:gd name="T0" fmla="*/ 85 w 99"/>
                  <a:gd name="T1" fmla="*/ 32 h 84"/>
                  <a:gd name="T2" fmla="*/ 85 w 99"/>
                  <a:gd name="T3" fmla="*/ 46 h 84"/>
                  <a:gd name="T4" fmla="*/ 99 w 99"/>
                  <a:gd name="T5" fmla="*/ 46 h 84"/>
                  <a:gd name="T6" fmla="*/ 99 w 99"/>
                  <a:gd name="T7" fmla="*/ 78 h 84"/>
                  <a:gd name="T8" fmla="*/ 77 w 99"/>
                  <a:gd name="T9" fmla="*/ 69 h 84"/>
                  <a:gd name="T10" fmla="*/ 55 w 99"/>
                  <a:gd name="T11" fmla="*/ 84 h 84"/>
                  <a:gd name="T12" fmla="*/ 43 w 99"/>
                  <a:gd name="T13" fmla="*/ 46 h 84"/>
                  <a:gd name="T14" fmla="*/ 37 w 99"/>
                  <a:gd name="T15" fmla="*/ 69 h 84"/>
                  <a:gd name="T16" fmla="*/ 22 w 99"/>
                  <a:gd name="T17" fmla="*/ 69 h 84"/>
                  <a:gd name="T18" fmla="*/ 22 w 99"/>
                  <a:gd name="T19" fmla="*/ 78 h 84"/>
                  <a:gd name="T20" fmla="*/ 0 w 99"/>
                  <a:gd name="T21" fmla="*/ 78 h 84"/>
                  <a:gd name="T22" fmla="*/ 8 w 99"/>
                  <a:gd name="T23" fmla="*/ 63 h 84"/>
                  <a:gd name="T24" fmla="*/ 8 w 99"/>
                  <a:gd name="T25" fmla="*/ 39 h 84"/>
                  <a:gd name="T26" fmla="*/ 0 w 99"/>
                  <a:gd name="T27" fmla="*/ 32 h 84"/>
                  <a:gd name="T28" fmla="*/ 15 w 99"/>
                  <a:gd name="T29" fmla="*/ 32 h 84"/>
                  <a:gd name="T30" fmla="*/ 22 w 99"/>
                  <a:gd name="T31" fmla="*/ 9 h 84"/>
                  <a:gd name="T32" fmla="*/ 22 w 99"/>
                  <a:gd name="T33" fmla="*/ 0 h 84"/>
                  <a:gd name="T34" fmla="*/ 43 w 99"/>
                  <a:gd name="T35" fmla="*/ 0 h 84"/>
                  <a:gd name="T36" fmla="*/ 43 w 99"/>
                  <a:gd name="T37" fmla="*/ 24 h 84"/>
                  <a:gd name="T38" fmla="*/ 22 w 99"/>
                  <a:gd name="T39" fmla="*/ 24 h 84"/>
                  <a:gd name="T40" fmla="*/ 22 w 99"/>
                  <a:gd name="T41" fmla="*/ 32 h 84"/>
                  <a:gd name="T42" fmla="*/ 85 w 99"/>
                  <a:gd name="T43" fmla="*/ 32 h 84"/>
                  <a:gd name="T44" fmla="*/ 85 w 99"/>
                  <a:gd name="T45"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85" y="32"/>
                    </a:moveTo>
                    <a:lnTo>
                      <a:pt x="85" y="46"/>
                    </a:lnTo>
                    <a:lnTo>
                      <a:pt x="99" y="46"/>
                    </a:lnTo>
                    <a:lnTo>
                      <a:pt x="99" y="78"/>
                    </a:lnTo>
                    <a:lnTo>
                      <a:pt x="77" y="69"/>
                    </a:lnTo>
                    <a:lnTo>
                      <a:pt x="55" y="84"/>
                    </a:lnTo>
                    <a:lnTo>
                      <a:pt x="43" y="46"/>
                    </a:lnTo>
                    <a:lnTo>
                      <a:pt x="37" y="69"/>
                    </a:lnTo>
                    <a:lnTo>
                      <a:pt x="22" y="69"/>
                    </a:lnTo>
                    <a:lnTo>
                      <a:pt x="22" y="78"/>
                    </a:lnTo>
                    <a:lnTo>
                      <a:pt x="0" y="78"/>
                    </a:lnTo>
                    <a:lnTo>
                      <a:pt x="8" y="63"/>
                    </a:lnTo>
                    <a:lnTo>
                      <a:pt x="8" y="39"/>
                    </a:lnTo>
                    <a:lnTo>
                      <a:pt x="0" y="32"/>
                    </a:lnTo>
                    <a:lnTo>
                      <a:pt x="15" y="32"/>
                    </a:lnTo>
                    <a:lnTo>
                      <a:pt x="22" y="9"/>
                    </a:lnTo>
                    <a:lnTo>
                      <a:pt x="22" y="0"/>
                    </a:lnTo>
                    <a:lnTo>
                      <a:pt x="43" y="0"/>
                    </a:lnTo>
                    <a:lnTo>
                      <a:pt x="43" y="24"/>
                    </a:lnTo>
                    <a:lnTo>
                      <a:pt x="22" y="24"/>
                    </a:lnTo>
                    <a:lnTo>
                      <a:pt x="22" y="32"/>
                    </a:lnTo>
                    <a:lnTo>
                      <a:pt x="85" y="3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4" name="Freeform 148">
                <a:extLst>
                  <a:ext uri="{FF2B5EF4-FFF2-40B4-BE49-F238E27FC236}">
                    <a16:creationId xmlns:a16="http://schemas.microsoft.com/office/drawing/2014/main" id="{96E3B23E-7D43-4B43-819B-081B164BD481}"/>
                  </a:ext>
                </a:extLst>
              </p:cNvPr>
              <p:cNvSpPr>
                <a:spLocks/>
              </p:cNvSpPr>
              <p:nvPr/>
            </p:nvSpPr>
            <p:spPr bwMode="auto">
              <a:xfrm>
                <a:off x="3482" y="2106"/>
                <a:ext cx="219" cy="154"/>
              </a:xfrm>
              <a:custGeom>
                <a:avLst/>
                <a:gdLst>
                  <a:gd name="T0" fmla="*/ 194 w 201"/>
                  <a:gd name="T1" fmla="*/ 116 h 143"/>
                  <a:gd name="T2" fmla="*/ 179 w 201"/>
                  <a:gd name="T3" fmla="*/ 108 h 143"/>
                  <a:gd name="T4" fmla="*/ 179 w 201"/>
                  <a:gd name="T5" fmla="*/ 116 h 143"/>
                  <a:gd name="T6" fmla="*/ 173 w 201"/>
                  <a:gd name="T7" fmla="*/ 116 h 143"/>
                  <a:gd name="T8" fmla="*/ 164 w 201"/>
                  <a:gd name="T9" fmla="*/ 131 h 143"/>
                  <a:gd name="T10" fmla="*/ 142 w 201"/>
                  <a:gd name="T11" fmla="*/ 131 h 143"/>
                  <a:gd name="T12" fmla="*/ 142 w 201"/>
                  <a:gd name="T13" fmla="*/ 143 h 143"/>
                  <a:gd name="T14" fmla="*/ 122 w 201"/>
                  <a:gd name="T15" fmla="*/ 143 h 143"/>
                  <a:gd name="T16" fmla="*/ 122 w 201"/>
                  <a:gd name="T17" fmla="*/ 123 h 143"/>
                  <a:gd name="T18" fmla="*/ 72 w 201"/>
                  <a:gd name="T19" fmla="*/ 101 h 143"/>
                  <a:gd name="T20" fmla="*/ 44 w 201"/>
                  <a:gd name="T21" fmla="*/ 101 h 143"/>
                  <a:gd name="T22" fmla="*/ 30 w 201"/>
                  <a:gd name="T23" fmla="*/ 108 h 143"/>
                  <a:gd name="T24" fmla="*/ 30 w 201"/>
                  <a:gd name="T25" fmla="*/ 77 h 143"/>
                  <a:gd name="T26" fmla="*/ 13 w 201"/>
                  <a:gd name="T27" fmla="*/ 77 h 143"/>
                  <a:gd name="T28" fmla="*/ 13 w 201"/>
                  <a:gd name="T29" fmla="*/ 61 h 143"/>
                  <a:gd name="T30" fmla="*/ 8 w 201"/>
                  <a:gd name="T31" fmla="*/ 61 h 143"/>
                  <a:gd name="T32" fmla="*/ 8 w 201"/>
                  <a:gd name="T33" fmla="*/ 47 h 143"/>
                  <a:gd name="T34" fmla="*/ 30 w 201"/>
                  <a:gd name="T35" fmla="*/ 47 h 143"/>
                  <a:gd name="T36" fmla="*/ 35 w 201"/>
                  <a:gd name="T37" fmla="*/ 40 h 143"/>
                  <a:gd name="T38" fmla="*/ 13 w 201"/>
                  <a:gd name="T39" fmla="*/ 24 h 143"/>
                  <a:gd name="T40" fmla="*/ 8 w 201"/>
                  <a:gd name="T41" fmla="*/ 24 h 143"/>
                  <a:gd name="T42" fmla="*/ 8 w 201"/>
                  <a:gd name="T43" fmla="*/ 40 h 143"/>
                  <a:gd name="T44" fmla="*/ 0 w 201"/>
                  <a:gd name="T45" fmla="*/ 24 h 143"/>
                  <a:gd name="T46" fmla="*/ 30 w 201"/>
                  <a:gd name="T47" fmla="*/ 9 h 143"/>
                  <a:gd name="T48" fmla="*/ 44 w 201"/>
                  <a:gd name="T49" fmla="*/ 30 h 143"/>
                  <a:gd name="T50" fmla="*/ 55 w 201"/>
                  <a:gd name="T51" fmla="*/ 30 h 143"/>
                  <a:gd name="T52" fmla="*/ 55 w 201"/>
                  <a:gd name="T53" fmla="*/ 24 h 143"/>
                  <a:gd name="T54" fmla="*/ 79 w 201"/>
                  <a:gd name="T55" fmla="*/ 9 h 143"/>
                  <a:gd name="T56" fmla="*/ 85 w 201"/>
                  <a:gd name="T57" fmla="*/ 9 h 143"/>
                  <a:gd name="T58" fmla="*/ 79 w 201"/>
                  <a:gd name="T59" fmla="*/ 0 h 143"/>
                  <a:gd name="T60" fmla="*/ 85 w 201"/>
                  <a:gd name="T61" fmla="*/ 0 h 143"/>
                  <a:gd name="T62" fmla="*/ 101 w 201"/>
                  <a:gd name="T63" fmla="*/ 9 h 143"/>
                  <a:gd name="T64" fmla="*/ 101 w 201"/>
                  <a:gd name="T65" fmla="*/ 30 h 143"/>
                  <a:gd name="T66" fmla="*/ 131 w 201"/>
                  <a:gd name="T67" fmla="*/ 30 h 143"/>
                  <a:gd name="T68" fmla="*/ 137 w 201"/>
                  <a:gd name="T69" fmla="*/ 61 h 143"/>
                  <a:gd name="T70" fmla="*/ 201 w 201"/>
                  <a:gd name="T71" fmla="*/ 101 h 143"/>
                  <a:gd name="T72" fmla="*/ 194 w 201"/>
                  <a:gd name="T73" fmla="*/ 116 h 143"/>
                  <a:gd name="T74" fmla="*/ 194 w 201"/>
                  <a:gd name="T75" fmla="*/ 116 h 143"/>
                  <a:gd name="T76" fmla="*/ 194 w 201"/>
                  <a:gd name="T77" fmla="*/ 1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1" h="143">
                    <a:moveTo>
                      <a:pt x="194" y="116"/>
                    </a:moveTo>
                    <a:lnTo>
                      <a:pt x="179" y="108"/>
                    </a:lnTo>
                    <a:lnTo>
                      <a:pt x="179" y="116"/>
                    </a:lnTo>
                    <a:lnTo>
                      <a:pt x="173" y="116"/>
                    </a:lnTo>
                    <a:lnTo>
                      <a:pt x="164" y="131"/>
                    </a:lnTo>
                    <a:lnTo>
                      <a:pt x="142" y="131"/>
                    </a:lnTo>
                    <a:lnTo>
                      <a:pt x="142" y="143"/>
                    </a:lnTo>
                    <a:lnTo>
                      <a:pt x="122" y="143"/>
                    </a:lnTo>
                    <a:lnTo>
                      <a:pt x="122" y="123"/>
                    </a:lnTo>
                    <a:lnTo>
                      <a:pt x="72" y="101"/>
                    </a:lnTo>
                    <a:lnTo>
                      <a:pt x="44" y="101"/>
                    </a:lnTo>
                    <a:lnTo>
                      <a:pt x="30" y="108"/>
                    </a:lnTo>
                    <a:lnTo>
                      <a:pt x="30" y="77"/>
                    </a:lnTo>
                    <a:lnTo>
                      <a:pt x="13" y="77"/>
                    </a:lnTo>
                    <a:lnTo>
                      <a:pt x="13" y="61"/>
                    </a:lnTo>
                    <a:lnTo>
                      <a:pt x="8" y="61"/>
                    </a:lnTo>
                    <a:lnTo>
                      <a:pt x="8" y="47"/>
                    </a:lnTo>
                    <a:lnTo>
                      <a:pt x="30" y="47"/>
                    </a:lnTo>
                    <a:lnTo>
                      <a:pt x="35" y="40"/>
                    </a:lnTo>
                    <a:lnTo>
                      <a:pt x="13" y="24"/>
                    </a:lnTo>
                    <a:lnTo>
                      <a:pt x="8" y="24"/>
                    </a:lnTo>
                    <a:lnTo>
                      <a:pt x="8" y="40"/>
                    </a:lnTo>
                    <a:lnTo>
                      <a:pt x="0" y="24"/>
                    </a:lnTo>
                    <a:lnTo>
                      <a:pt x="30" y="9"/>
                    </a:lnTo>
                    <a:lnTo>
                      <a:pt x="44" y="30"/>
                    </a:lnTo>
                    <a:lnTo>
                      <a:pt x="55" y="30"/>
                    </a:lnTo>
                    <a:lnTo>
                      <a:pt x="55" y="24"/>
                    </a:lnTo>
                    <a:lnTo>
                      <a:pt x="79" y="9"/>
                    </a:lnTo>
                    <a:lnTo>
                      <a:pt x="85" y="9"/>
                    </a:lnTo>
                    <a:lnTo>
                      <a:pt x="79" y="0"/>
                    </a:lnTo>
                    <a:lnTo>
                      <a:pt x="85" y="0"/>
                    </a:lnTo>
                    <a:lnTo>
                      <a:pt x="101" y="9"/>
                    </a:lnTo>
                    <a:lnTo>
                      <a:pt x="101" y="30"/>
                    </a:lnTo>
                    <a:lnTo>
                      <a:pt x="131" y="30"/>
                    </a:lnTo>
                    <a:lnTo>
                      <a:pt x="137" y="61"/>
                    </a:lnTo>
                    <a:lnTo>
                      <a:pt x="201" y="101"/>
                    </a:lnTo>
                    <a:lnTo>
                      <a:pt x="194" y="1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5" name="Freeform 149">
                <a:extLst>
                  <a:ext uri="{FF2B5EF4-FFF2-40B4-BE49-F238E27FC236}">
                    <a16:creationId xmlns:a16="http://schemas.microsoft.com/office/drawing/2014/main" id="{2021F874-F707-72EE-2A05-9EFB87DE68EA}"/>
                  </a:ext>
                </a:extLst>
              </p:cNvPr>
              <p:cNvSpPr>
                <a:spLocks/>
              </p:cNvSpPr>
              <p:nvPr/>
            </p:nvSpPr>
            <p:spPr bwMode="auto">
              <a:xfrm>
                <a:off x="3536" y="2051"/>
                <a:ext cx="259" cy="173"/>
              </a:xfrm>
              <a:custGeom>
                <a:avLst/>
                <a:gdLst>
                  <a:gd name="T0" fmla="*/ 145 w 239"/>
                  <a:gd name="T1" fmla="*/ 159 h 159"/>
                  <a:gd name="T2" fmla="*/ 157 w 239"/>
                  <a:gd name="T3" fmla="*/ 159 h 159"/>
                  <a:gd name="T4" fmla="*/ 167 w 239"/>
                  <a:gd name="T5" fmla="*/ 144 h 159"/>
                  <a:gd name="T6" fmla="*/ 167 w 239"/>
                  <a:gd name="T7" fmla="*/ 122 h 159"/>
                  <a:gd name="T8" fmla="*/ 157 w 239"/>
                  <a:gd name="T9" fmla="*/ 114 h 159"/>
                  <a:gd name="T10" fmla="*/ 174 w 239"/>
                  <a:gd name="T11" fmla="*/ 114 h 159"/>
                  <a:gd name="T12" fmla="*/ 181 w 239"/>
                  <a:gd name="T13" fmla="*/ 94 h 159"/>
                  <a:gd name="T14" fmla="*/ 181 w 239"/>
                  <a:gd name="T15" fmla="*/ 85 h 159"/>
                  <a:gd name="T16" fmla="*/ 202 w 239"/>
                  <a:gd name="T17" fmla="*/ 85 h 159"/>
                  <a:gd name="T18" fmla="*/ 202 w 239"/>
                  <a:gd name="T19" fmla="*/ 94 h 159"/>
                  <a:gd name="T20" fmla="*/ 217 w 239"/>
                  <a:gd name="T21" fmla="*/ 94 h 159"/>
                  <a:gd name="T22" fmla="*/ 239 w 239"/>
                  <a:gd name="T23" fmla="*/ 85 h 159"/>
                  <a:gd name="T24" fmla="*/ 217 w 239"/>
                  <a:gd name="T25" fmla="*/ 79 h 159"/>
                  <a:gd name="T26" fmla="*/ 196 w 239"/>
                  <a:gd name="T27" fmla="*/ 79 h 159"/>
                  <a:gd name="T28" fmla="*/ 209 w 239"/>
                  <a:gd name="T29" fmla="*/ 57 h 159"/>
                  <a:gd name="T30" fmla="*/ 202 w 239"/>
                  <a:gd name="T31" fmla="*/ 57 h 159"/>
                  <a:gd name="T32" fmla="*/ 174 w 239"/>
                  <a:gd name="T33" fmla="*/ 85 h 159"/>
                  <a:gd name="T34" fmla="*/ 167 w 239"/>
                  <a:gd name="T35" fmla="*/ 79 h 159"/>
                  <a:gd name="T36" fmla="*/ 152 w 239"/>
                  <a:gd name="T37" fmla="*/ 79 h 159"/>
                  <a:gd name="T38" fmla="*/ 152 w 239"/>
                  <a:gd name="T39" fmla="*/ 72 h 159"/>
                  <a:gd name="T40" fmla="*/ 145 w 239"/>
                  <a:gd name="T41" fmla="*/ 72 h 159"/>
                  <a:gd name="T42" fmla="*/ 145 w 239"/>
                  <a:gd name="T43" fmla="*/ 50 h 159"/>
                  <a:gd name="T44" fmla="*/ 124 w 239"/>
                  <a:gd name="T45" fmla="*/ 33 h 159"/>
                  <a:gd name="T46" fmla="*/ 82 w 239"/>
                  <a:gd name="T47" fmla="*/ 33 h 159"/>
                  <a:gd name="T48" fmla="*/ 38 w 239"/>
                  <a:gd name="T49" fmla="*/ 0 h 159"/>
                  <a:gd name="T50" fmla="*/ 0 w 239"/>
                  <a:gd name="T51" fmla="*/ 6 h 159"/>
                  <a:gd name="T52" fmla="*/ 0 w 239"/>
                  <a:gd name="T53" fmla="*/ 79 h 159"/>
                  <a:gd name="T54" fmla="*/ 6 w 239"/>
                  <a:gd name="T55" fmla="*/ 79 h 159"/>
                  <a:gd name="T56" fmla="*/ 6 w 239"/>
                  <a:gd name="T57" fmla="*/ 72 h 159"/>
                  <a:gd name="T58" fmla="*/ 28 w 239"/>
                  <a:gd name="T59" fmla="*/ 57 h 159"/>
                  <a:gd name="T60" fmla="*/ 38 w 239"/>
                  <a:gd name="T61" fmla="*/ 57 h 159"/>
                  <a:gd name="T62" fmla="*/ 28 w 239"/>
                  <a:gd name="T63" fmla="*/ 50 h 159"/>
                  <a:gd name="T64" fmla="*/ 38 w 239"/>
                  <a:gd name="T65" fmla="*/ 50 h 159"/>
                  <a:gd name="T66" fmla="*/ 50 w 239"/>
                  <a:gd name="T67" fmla="*/ 57 h 159"/>
                  <a:gd name="T68" fmla="*/ 50 w 239"/>
                  <a:gd name="T69" fmla="*/ 79 h 159"/>
                  <a:gd name="T70" fmla="*/ 82 w 239"/>
                  <a:gd name="T71" fmla="*/ 79 h 159"/>
                  <a:gd name="T72" fmla="*/ 88 w 239"/>
                  <a:gd name="T73" fmla="*/ 107 h 159"/>
                  <a:gd name="T74" fmla="*/ 152 w 239"/>
                  <a:gd name="T75" fmla="*/ 144 h 159"/>
                  <a:gd name="T76" fmla="*/ 145 w 239"/>
                  <a:gd name="T77" fmla="*/ 159 h 159"/>
                  <a:gd name="T78" fmla="*/ 145 w 239"/>
                  <a:gd name="T79" fmla="*/ 159 h 159"/>
                  <a:gd name="T80" fmla="*/ 145 w 239"/>
                  <a:gd name="T8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9" h="159">
                    <a:moveTo>
                      <a:pt x="145" y="159"/>
                    </a:moveTo>
                    <a:lnTo>
                      <a:pt x="157" y="159"/>
                    </a:lnTo>
                    <a:lnTo>
                      <a:pt x="167" y="144"/>
                    </a:lnTo>
                    <a:lnTo>
                      <a:pt x="167" y="122"/>
                    </a:lnTo>
                    <a:lnTo>
                      <a:pt x="157" y="114"/>
                    </a:lnTo>
                    <a:lnTo>
                      <a:pt x="174" y="114"/>
                    </a:lnTo>
                    <a:lnTo>
                      <a:pt x="181" y="94"/>
                    </a:lnTo>
                    <a:lnTo>
                      <a:pt x="181" y="85"/>
                    </a:lnTo>
                    <a:lnTo>
                      <a:pt x="202" y="85"/>
                    </a:lnTo>
                    <a:lnTo>
                      <a:pt x="202" y="94"/>
                    </a:lnTo>
                    <a:lnTo>
                      <a:pt x="217" y="94"/>
                    </a:lnTo>
                    <a:lnTo>
                      <a:pt x="239" y="85"/>
                    </a:lnTo>
                    <a:lnTo>
                      <a:pt x="217" y="79"/>
                    </a:lnTo>
                    <a:lnTo>
                      <a:pt x="196" y="79"/>
                    </a:lnTo>
                    <a:lnTo>
                      <a:pt x="209" y="57"/>
                    </a:lnTo>
                    <a:lnTo>
                      <a:pt x="202" y="57"/>
                    </a:lnTo>
                    <a:lnTo>
                      <a:pt x="174" y="85"/>
                    </a:lnTo>
                    <a:lnTo>
                      <a:pt x="167" y="79"/>
                    </a:lnTo>
                    <a:lnTo>
                      <a:pt x="152" y="79"/>
                    </a:lnTo>
                    <a:lnTo>
                      <a:pt x="152" y="72"/>
                    </a:lnTo>
                    <a:lnTo>
                      <a:pt x="145" y="72"/>
                    </a:lnTo>
                    <a:lnTo>
                      <a:pt x="145" y="50"/>
                    </a:lnTo>
                    <a:lnTo>
                      <a:pt x="124" y="33"/>
                    </a:lnTo>
                    <a:lnTo>
                      <a:pt x="82" y="33"/>
                    </a:lnTo>
                    <a:lnTo>
                      <a:pt x="38" y="0"/>
                    </a:lnTo>
                    <a:lnTo>
                      <a:pt x="0" y="6"/>
                    </a:lnTo>
                    <a:lnTo>
                      <a:pt x="0" y="79"/>
                    </a:lnTo>
                    <a:lnTo>
                      <a:pt x="6" y="79"/>
                    </a:lnTo>
                    <a:lnTo>
                      <a:pt x="6" y="72"/>
                    </a:lnTo>
                    <a:lnTo>
                      <a:pt x="28" y="57"/>
                    </a:lnTo>
                    <a:lnTo>
                      <a:pt x="38" y="57"/>
                    </a:lnTo>
                    <a:lnTo>
                      <a:pt x="28" y="50"/>
                    </a:lnTo>
                    <a:lnTo>
                      <a:pt x="38" y="50"/>
                    </a:lnTo>
                    <a:lnTo>
                      <a:pt x="50" y="57"/>
                    </a:lnTo>
                    <a:lnTo>
                      <a:pt x="50" y="79"/>
                    </a:lnTo>
                    <a:lnTo>
                      <a:pt x="82" y="79"/>
                    </a:lnTo>
                    <a:lnTo>
                      <a:pt x="88" y="107"/>
                    </a:lnTo>
                    <a:lnTo>
                      <a:pt x="152" y="144"/>
                    </a:lnTo>
                    <a:lnTo>
                      <a:pt x="145" y="15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6" name="Freeform 150">
                <a:extLst>
                  <a:ext uri="{FF2B5EF4-FFF2-40B4-BE49-F238E27FC236}">
                    <a16:creationId xmlns:a16="http://schemas.microsoft.com/office/drawing/2014/main" id="{AD59F87D-FAFC-9488-B0E7-46C04BADC681}"/>
                  </a:ext>
                </a:extLst>
              </p:cNvPr>
              <p:cNvSpPr>
                <a:spLocks/>
              </p:cNvSpPr>
              <p:nvPr/>
            </p:nvSpPr>
            <p:spPr bwMode="auto">
              <a:xfrm>
                <a:off x="3120" y="2007"/>
                <a:ext cx="211" cy="142"/>
              </a:xfrm>
              <a:custGeom>
                <a:avLst/>
                <a:gdLst>
                  <a:gd name="T0" fmla="*/ 120 w 194"/>
                  <a:gd name="T1" fmla="*/ 47 h 131"/>
                  <a:gd name="T2" fmla="*/ 112 w 194"/>
                  <a:gd name="T3" fmla="*/ 47 h 131"/>
                  <a:gd name="T4" fmla="*/ 92 w 194"/>
                  <a:gd name="T5" fmla="*/ 41 h 131"/>
                  <a:gd name="T6" fmla="*/ 135 w 194"/>
                  <a:gd name="T7" fmla="*/ 10 h 131"/>
                  <a:gd name="T8" fmla="*/ 157 w 194"/>
                  <a:gd name="T9" fmla="*/ 0 h 131"/>
                  <a:gd name="T10" fmla="*/ 165 w 194"/>
                  <a:gd name="T11" fmla="*/ 10 h 131"/>
                  <a:gd name="T12" fmla="*/ 135 w 194"/>
                  <a:gd name="T13" fmla="*/ 19 h 131"/>
                  <a:gd name="T14" fmla="*/ 150 w 194"/>
                  <a:gd name="T15" fmla="*/ 24 h 131"/>
                  <a:gd name="T16" fmla="*/ 129 w 194"/>
                  <a:gd name="T17" fmla="*/ 47 h 131"/>
                  <a:gd name="T18" fmla="*/ 120 w 194"/>
                  <a:gd name="T19" fmla="*/ 47 h 131"/>
                  <a:gd name="T20" fmla="*/ 129 w 194"/>
                  <a:gd name="T21" fmla="*/ 47 h 131"/>
                  <a:gd name="T22" fmla="*/ 194 w 194"/>
                  <a:gd name="T23" fmla="*/ 101 h 131"/>
                  <a:gd name="T24" fmla="*/ 194 w 194"/>
                  <a:gd name="T25" fmla="*/ 123 h 131"/>
                  <a:gd name="T26" fmla="*/ 165 w 194"/>
                  <a:gd name="T27" fmla="*/ 131 h 131"/>
                  <a:gd name="T28" fmla="*/ 129 w 194"/>
                  <a:gd name="T29" fmla="*/ 131 h 131"/>
                  <a:gd name="T30" fmla="*/ 107 w 194"/>
                  <a:gd name="T31" fmla="*/ 115 h 131"/>
                  <a:gd name="T32" fmla="*/ 77 w 194"/>
                  <a:gd name="T33" fmla="*/ 115 h 131"/>
                  <a:gd name="T34" fmla="*/ 50 w 194"/>
                  <a:gd name="T35" fmla="*/ 131 h 131"/>
                  <a:gd name="T36" fmla="*/ 11 w 194"/>
                  <a:gd name="T37" fmla="*/ 131 h 131"/>
                  <a:gd name="T38" fmla="*/ 0 w 194"/>
                  <a:gd name="T39" fmla="*/ 101 h 131"/>
                  <a:gd name="T40" fmla="*/ 5 w 194"/>
                  <a:gd name="T41" fmla="*/ 84 h 131"/>
                  <a:gd name="T42" fmla="*/ 11 w 194"/>
                  <a:gd name="T43" fmla="*/ 84 h 131"/>
                  <a:gd name="T44" fmla="*/ 11 w 194"/>
                  <a:gd name="T45" fmla="*/ 69 h 131"/>
                  <a:gd name="T46" fmla="*/ 26 w 194"/>
                  <a:gd name="T47" fmla="*/ 56 h 131"/>
                  <a:gd name="T48" fmla="*/ 26 w 194"/>
                  <a:gd name="T49" fmla="*/ 41 h 131"/>
                  <a:gd name="T50" fmla="*/ 33 w 194"/>
                  <a:gd name="T51" fmla="*/ 41 h 131"/>
                  <a:gd name="T52" fmla="*/ 41 w 194"/>
                  <a:gd name="T53" fmla="*/ 19 h 131"/>
                  <a:gd name="T54" fmla="*/ 57 w 194"/>
                  <a:gd name="T55" fmla="*/ 19 h 131"/>
                  <a:gd name="T56" fmla="*/ 57 w 194"/>
                  <a:gd name="T57" fmla="*/ 24 h 131"/>
                  <a:gd name="T58" fmla="*/ 85 w 194"/>
                  <a:gd name="T59" fmla="*/ 41 h 131"/>
                  <a:gd name="T60" fmla="*/ 72 w 194"/>
                  <a:gd name="T61" fmla="*/ 47 h 131"/>
                  <a:gd name="T62" fmla="*/ 77 w 194"/>
                  <a:gd name="T63" fmla="*/ 56 h 131"/>
                  <a:gd name="T64" fmla="*/ 77 w 194"/>
                  <a:gd name="T65" fmla="*/ 69 h 131"/>
                  <a:gd name="T66" fmla="*/ 85 w 194"/>
                  <a:gd name="T67" fmla="*/ 69 h 131"/>
                  <a:gd name="T68" fmla="*/ 112 w 194"/>
                  <a:gd name="T69" fmla="*/ 47 h 131"/>
                  <a:gd name="T70" fmla="*/ 120 w 194"/>
                  <a:gd name="T71" fmla="*/ 47 h 131"/>
                  <a:gd name="T72" fmla="*/ 120 w 194"/>
                  <a:gd name="T73"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131">
                    <a:moveTo>
                      <a:pt x="120" y="47"/>
                    </a:moveTo>
                    <a:lnTo>
                      <a:pt x="112" y="47"/>
                    </a:lnTo>
                    <a:lnTo>
                      <a:pt x="92" y="41"/>
                    </a:lnTo>
                    <a:lnTo>
                      <a:pt x="135" y="10"/>
                    </a:lnTo>
                    <a:lnTo>
                      <a:pt x="157" y="0"/>
                    </a:lnTo>
                    <a:lnTo>
                      <a:pt x="165" y="10"/>
                    </a:lnTo>
                    <a:lnTo>
                      <a:pt x="135" y="19"/>
                    </a:lnTo>
                    <a:lnTo>
                      <a:pt x="150" y="24"/>
                    </a:lnTo>
                    <a:lnTo>
                      <a:pt x="129" y="47"/>
                    </a:lnTo>
                    <a:lnTo>
                      <a:pt x="120" y="47"/>
                    </a:lnTo>
                    <a:lnTo>
                      <a:pt x="129" y="47"/>
                    </a:lnTo>
                    <a:lnTo>
                      <a:pt x="194" y="101"/>
                    </a:lnTo>
                    <a:lnTo>
                      <a:pt x="194" y="123"/>
                    </a:lnTo>
                    <a:lnTo>
                      <a:pt x="165" y="131"/>
                    </a:lnTo>
                    <a:lnTo>
                      <a:pt x="129" y="131"/>
                    </a:lnTo>
                    <a:lnTo>
                      <a:pt x="107" y="115"/>
                    </a:lnTo>
                    <a:lnTo>
                      <a:pt x="77" y="115"/>
                    </a:lnTo>
                    <a:lnTo>
                      <a:pt x="50" y="131"/>
                    </a:lnTo>
                    <a:lnTo>
                      <a:pt x="11" y="131"/>
                    </a:lnTo>
                    <a:lnTo>
                      <a:pt x="0" y="101"/>
                    </a:lnTo>
                    <a:lnTo>
                      <a:pt x="5" y="84"/>
                    </a:lnTo>
                    <a:lnTo>
                      <a:pt x="11" y="84"/>
                    </a:lnTo>
                    <a:lnTo>
                      <a:pt x="11" y="69"/>
                    </a:lnTo>
                    <a:lnTo>
                      <a:pt x="26" y="56"/>
                    </a:lnTo>
                    <a:lnTo>
                      <a:pt x="26" y="41"/>
                    </a:lnTo>
                    <a:lnTo>
                      <a:pt x="33" y="41"/>
                    </a:lnTo>
                    <a:lnTo>
                      <a:pt x="41" y="19"/>
                    </a:lnTo>
                    <a:lnTo>
                      <a:pt x="57" y="19"/>
                    </a:lnTo>
                    <a:lnTo>
                      <a:pt x="57" y="24"/>
                    </a:lnTo>
                    <a:lnTo>
                      <a:pt x="85" y="41"/>
                    </a:lnTo>
                    <a:lnTo>
                      <a:pt x="72" y="47"/>
                    </a:lnTo>
                    <a:lnTo>
                      <a:pt x="77" y="56"/>
                    </a:lnTo>
                    <a:lnTo>
                      <a:pt x="77" y="69"/>
                    </a:lnTo>
                    <a:lnTo>
                      <a:pt x="85" y="69"/>
                    </a:lnTo>
                    <a:lnTo>
                      <a:pt x="112" y="47"/>
                    </a:lnTo>
                    <a:lnTo>
                      <a:pt x="120" y="47"/>
                    </a:lnTo>
                    <a:close/>
                  </a:path>
                </a:pathLst>
              </a:custGeom>
              <a:solidFill>
                <a:schemeClr val="bg1"/>
              </a:solid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7" name="Freeform 151">
                <a:extLst>
                  <a:ext uri="{FF2B5EF4-FFF2-40B4-BE49-F238E27FC236}">
                    <a16:creationId xmlns:a16="http://schemas.microsoft.com/office/drawing/2014/main" id="{CA21ACE8-D00D-E5AF-F0DC-490200A2B3B6}"/>
                  </a:ext>
                </a:extLst>
              </p:cNvPr>
              <p:cNvSpPr>
                <a:spLocks/>
              </p:cNvSpPr>
              <p:nvPr/>
            </p:nvSpPr>
            <p:spPr bwMode="auto">
              <a:xfrm>
                <a:off x="3099" y="2133"/>
                <a:ext cx="272" cy="107"/>
              </a:xfrm>
              <a:custGeom>
                <a:avLst/>
                <a:gdLst>
                  <a:gd name="T0" fmla="*/ 251 w 251"/>
                  <a:gd name="T1" fmla="*/ 36 h 99"/>
                  <a:gd name="T2" fmla="*/ 237 w 251"/>
                  <a:gd name="T3" fmla="*/ 36 h 99"/>
                  <a:gd name="T4" fmla="*/ 231 w 251"/>
                  <a:gd name="T5" fmla="*/ 7 h 99"/>
                  <a:gd name="T6" fmla="*/ 211 w 251"/>
                  <a:gd name="T7" fmla="*/ 7 h 99"/>
                  <a:gd name="T8" fmla="*/ 180 w 251"/>
                  <a:gd name="T9" fmla="*/ 15 h 99"/>
                  <a:gd name="T10" fmla="*/ 145 w 251"/>
                  <a:gd name="T11" fmla="*/ 15 h 99"/>
                  <a:gd name="T12" fmla="*/ 125 w 251"/>
                  <a:gd name="T13" fmla="*/ 0 h 99"/>
                  <a:gd name="T14" fmla="*/ 97 w 251"/>
                  <a:gd name="T15" fmla="*/ 0 h 99"/>
                  <a:gd name="T16" fmla="*/ 68 w 251"/>
                  <a:gd name="T17" fmla="*/ 15 h 99"/>
                  <a:gd name="T18" fmla="*/ 33 w 251"/>
                  <a:gd name="T19" fmla="*/ 15 h 99"/>
                  <a:gd name="T20" fmla="*/ 26 w 251"/>
                  <a:gd name="T21" fmla="*/ 0 h 99"/>
                  <a:gd name="T22" fmla="*/ 13 w 251"/>
                  <a:gd name="T23" fmla="*/ 0 h 99"/>
                  <a:gd name="T24" fmla="*/ 5 w 251"/>
                  <a:gd name="T25" fmla="*/ 7 h 99"/>
                  <a:gd name="T26" fmla="*/ 0 w 251"/>
                  <a:gd name="T27" fmla="*/ 22 h 99"/>
                  <a:gd name="T28" fmla="*/ 5 w 251"/>
                  <a:gd name="T29" fmla="*/ 22 h 99"/>
                  <a:gd name="T30" fmla="*/ 5 w 251"/>
                  <a:gd name="T31" fmla="*/ 36 h 99"/>
                  <a:gd name="T32" fmla="*/ 21 w 251"/>
                  <a:gd name="T33" fmla="*/ 15 h 99"/>
                  <a:gd name="T34" fmla="*/ 33 w 251"/>
                  <a:gd name="T35" fmla="*/ 15 h 99"/>
                  <a:gd name="T36" fmla="*/ 48 w 251"/>
                  <a:gd name="T37" fmla="*/ 22 h 99"/>
                  <a:gd name="T38" fmla="*/ 33 w 251"/>
                  <a:gd name="T39" fmla="*/ 22 h 99"/>
                  <a:gd name="T40" fmla="*/ 33 w 251"/>
                  <a:gd name="T41" fmla="*/ 36 h 99"/>
                  <a:gd name="T42" fmla="*/ 13 w 251"/>
                  <a:gd name="T43" fmla="*/ 36 h 99"/>
                  <a:gd name="T44" fmla="*/ 5 w 251"/>
                  <a:gd name="T45" fmla="*/ 42 h 99"/>
                  <a:gd name="T46" fmla="*/ 5 w 251"/>
                  <a:gd name="T47" fmla="*/ 51 h 99"/>
                  <a:gd name="T48" fmla="*/ 13 w 251"/>
                  <a:gd name="T49" fmla="*/ 42 h 99"/>
                  <a:gd name="T50" fmla="*/ 13 w 251"/>
                  <a:gd name="T51" fmla="*/ 51 h 99"/>
                  <a:gd name="T52" fmla="*/ 5 w 251"/>
                  <a:gd name="T53" fmla="*/ 57 h 99"/>
                  <a:gd name="T54" fmla="*/ 5 w 251"/>
                  <a:gd name="T55" fmla="*/ 71 h 99"/>
                  <a:gd name="T56" fmla="*/ 13 w 251"/>
                  <a:gd name="T57" fmla="*/ 79 h 99"/>
                  <a:gd name="T58" fmla="*/ 21 w 251"/>
                  <a:gd name="T59" fmla="*/ 86 h 99"/>
                  <a:gd name="T60" fmla="*/ 26 w 251"/>
                  <a:gd name="T61" fmla="*/ 86 h 99"/>
                  <a:gd name="T62" fmla="*/ 26 w 251"/>
                  <a:gd name="T63" fmla="*/ 93 h 99"/>
                  <a:gd name="T64" fmla="*/ 48 w 251"/>
                  <a:gd name="T65" fmla="*/ 99 h 99"/>
                  <a:gd name="T66" fmla="*/ 60 w 251"/>
                  <a:gd name="T67" fmla="*/ 93 h 99"/>
                  <a:gd name="T68" fmla="*/ 68 w 251"/>
                  <a:gd name="T69" fmla="*/ 93 h 99"/>
                  <a:gd name="T70" fmla="*/ 90 w 251"/>
                  <a:gd name="T71" fmla="*/ 99 h 99"/>
                  <a:gd name="T72" fmla="*/ 97 w 251"/>
                  <a:gd name="T73" fmla="*/ 99 h 99"/>
                  <a:gd name="T74" fmla="*/ 110 w 251"/>
                  <a:gd name="T75" fmla="*/ 93 h 99"/>
                  <a:gd name="T76" fmla="*/ 130 w 251"/>
                  <a:gd name="T77" fmla="*/ 93 h 99"/>
                  <a:gd name="T78" fmla="*/ 130 w 251"/>
                  <a:gd name="T79" fmla="*/ 99 h 99"/>
                  <a:gd name="T80" fmla="*/ 139 w 251"/>
                  <a:gd name="T81" fmla="*/ 99 h 99"/>
                  <a:gd name="T82" fmla="*/ 139 w 251"/>
                  <a:gd name="T83" fmla="*/ 93 h 99"/>
                  <a:gd name="T84" fmla="*/ 165 w 251"/>
                  <a:gd name="T85" fmla="*/ 86 h 99"/>
                  <a:gd name="T86" fmla="*/ 174 w 251"/>
                  <a:gd name="T87" fmla="*/ 93 h 99"/>
                  <a:gd name="T88" fmla="*/ 196 w 251"/>
                  <a:gd name="T89" fmla="*/ 86 h 99"/>
                  <a:gd name="T90" fmla="*/ 222 w 251"/>
                  <a:gd name="T91" fmla="*/ 86 h 99"/>
                  <a:gd name="T92" fmla="*/ 222 w 251"/>
                  <a:gd name="T93" fmla="*/ 79 h 99"/>
                  <a:gd name="T94" fmla="*/ 251 w 251"/>
                  <a:gd name="T95" fmla="*/ 86 h 99"/>
                  <a:gd name="T96" fmla="*/ 237 w 251"/>
                  <a:gd name="T97" fmla="*/ 42 h 99"/>
                  <a:gd name="T98" fmla="*/ 251 w 251"/>
                  <a:gd name="T99" fmla="*/ 36 h 99"/>
                  <a:gd name="T100" fmla="*/ 251 w 251"/>
                  <a:gd name="T101" fmla="*/ 36 h 99"/>
                  <a:gd name="T102" fmla="*/ 251 w 251"/>
                  <a:gd name="T103"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99">
                    <a:moveTo>
                      <a:pt x="251" y="36"/>
                    </a:moveTo>
                    <a:lnTo>
                      <a:pt x="237" y="36"/>
                    </a:lnTo>
                    <a:lnTo>
                      <a:pt x="231" y="7"/>
                    </a:lnTo>
                    <a:lnTo>
                      <a:pt x="211" y="7"/>
                    </a:lnTo>
                    <a:lnTo>
                      <a:pt x="180" y="15"/>
                    </a:lnTo>
                    <a:lnTo>
                      <a:pt x="145" y="15"/>
                    </a:lnTo>
                    <a:lnTo>
                      <a:pt x="125" y="0"/>
                    </a:lnTo>
                    <a:lnTo>
                      <a:pt x="97" y="0"/>
                    </a:lnTo>
                    <a:lnTo>
                      <a:pt x="68" y="15"/>
                    </a:lnTo>
                    <a:lnTo>
                      <a:pt x="33" y="15"/>
                    </a:lnTo>
                    <a:lnTo>
                      <a:pt x="26" y="0"/>
                    </a:lnTo>
                    <a:lnTo>
                      <a:pt x="13" y="0"/>
                    </a:lnTo>
                    <a:lnTo>
                      <a:pt x="5" y="7"/>
                    </a:lnTo>
                    <a:lnTo>
                      <a:pt x="0" y="22"/>
                    </a:lnTo>
                    <a:lnTo>
                      <a:pt x="5" y="22"/>
                    </a:lnTo>
                    <a:lnTo>
                      <a:pt x="5" y="36"/>
                    </a:lnTo>
                    <a:lnTo>
                      <a:pt x="21" y="15"/>
                    </a:lnTo>
                    <a:lnTo>
                      <a:pt x="33" y="15"/>
                    </a:lnTo>
                    <a:lnTo>
                      <a:pt x="48" y="22"/>
                    </a:lnTo>
                    <a:lnTo>
                      <a:pt x="33" y="22"/>
                    </a:lnTo>
                    <a:lnTo>
                      <a:pt x="33" y="36"/>
                    </a:lnTo>
                    <a:lnTo>
                      <a:pt x="13" y="36"/>
                    </a:lnTo>
                    <a:lnTo>
                      <a:pt x="5" y="42"/>
                    </a:lnTo>
                    <a:lnTo>
                      <a:pt x="5" y="51"/>
                    </a:lnTo>
                    <a:lnTo>
                      <a:pt x="13" y="42"/>
                    </a:lnTo>
                    <a:lnTo>
                      <a:pt x="13" y="51"/>
                    </a:lnTo>
                    <a:lnTo>
                      <a:pt x="5" y="57"/>
                    </a:lnTo>
                    <a:lnTo>
                      <a:pt x="5" y="71"/>
                    </a:lnTo>
                    <a:lnTo>
                      <a:pt x="13" y="79"/>
                    </a:lnTo>
                    <a:lnTo>
                      <a:pt x="21" y="86"/>
                    </a:lnTo>
                    <a:lnTo>
                      <a:pt x="26" y="86"/>
                    </a:lnTo>
                    <a:lnTo>
                      <a:pt x="26" y="93"/>
                    </a:lnTo>
                    <a:lnTo>
                      <a:pt x="48" y="99"/>
                    </a:lnTo>
                    <a:lnTo>
                      <a:pt x="60" y="93"/>
                    </a:lnTo>
                    <a:lnTo>
                      <a:pt x="68" y="93"/>
                    </a:lnTo>
                    <a:lnTo>
                      <a:pt x="90" y="99"/>
                    </a:lnTo>
                    <a:lnTo>
                      <a:pt x="97" y="99"/>
                    </a:lnTo>
                    <a:lnTo>
                      <a:pt x="110" y="93"/>
                    </a:lnTo>
                    <a:lnTo>
                      <a:pt x="130" y="93"/>
                    </a:lnTo>
                    <a:lnTo>
                      <a:pt x="130" y="99"/>
                    </a:lnTo>
                    <a:lnTo>
                      <a:pt x="139" y="99"/>
                    </a:lnTo>
                    <a:lnTo>
                      <a:pt x="139" y="93"/>
                    </a:lnTo>
                    <a:lnTo>
                      <a:pt x="165" y="86"/>
                    </a:lnTo>
                    <a:lnTo>
                      <a:pt x="174" y="93"/>
                    </a:lnTo>
                    <a:lnTo>
                      <a:pt x="196" y="86"/>
                    </a:lnTo>
                    <a:lnTo>
                      <a:pt x="222" y="86"/>
                    </a:lnTo>
                    <a:lnTo>
                      <a:pt x="222" y="79"/>
                    </a:lnTo>
                    <a:lnTo>
                      <a:pt x="251" y="86"/>
                    </a:lnTo>
                    <a:lnTo>
                      <a:pt x="237" y="42"/>
                    </a:lnTo>
                    <a:lnTo>
                      <a:pt x="251" y="3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8" name="Freeform 152">
                <a:extLst>
                  <a:ext uri="{FF2B5EF4-FFF2-40B4-BE49-F238E27FC236}">
                    <a16:creationId xmlns:a16="http://schemas.microsoft.com/office/drawing/2014/main" id="{925F2C08-9FC6-2354-9240-D26A4A3573FF}"/>
                  </a:ext>
                </a:extLst>
              </p:cNvPr>
              <p:cNvSpPr>
                <a:spLocks/>
              </p:cNvSpPr>
              <p:nvPr/>
            </p:nvSpPr>
            <p:spPr bwMode="auto">
              <a:xfrm>
                <a:off x="4016" y="2399"/>
                <a:ext cx="49" cy="29"/>
              </a:xfrm>
              <a:custGeom>
                <a:avLst/>
                <a:gdLst>
                  <a:gd name="T0" fmla="*/ 38 w 45"/>
                  <a:gd name="T1" fmla="*/ 0 h 27"/>
                  <a:gd name="T2" fmla="*/ 15 w 45"/>
                  <a:gd name="T3" fmla="*/ 0 h 27"/>
                  <a:gd name="T4" fmla="*/ 0 w 45"/>
                  <a:gd name="T5" fmla="*/ 17 h 27"/>
                  <a:gd name="T6" fmla="*/ 0 w 45"/>
                  <a:gd name="T7" fmla="*/ 27 h 27"/>
                  <a:gd name="T8" fmla="*/ 45 w 45"/>
                  <a:gd name="T9" fmla="*/ 27 h 27"/>
                  <a:gd name="T10" fmla="*/ 38 w 45"/>
                  <a:gd name="T11" fmla="*/ 0 h 27"/>
                  <a:gd name="T12" fmla="*/ 38 w 45"/>
                  <a:gd name="T13" fmla="*/ 0 h 27"/>
                  <a:gd name="T14" fmla="*/ 38 w 4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38" y="0"/>
                    </a:moveTo>
                    <a:lnTo>
                      <a:pt x="15" y="0"/>
                    </a:lnTo>
                    <a:lnTo>
                      <a:pt x="0" y="17"/>
                    </a:lnTo>
                    <a:lnTo>
                      <a:pt x="0" y="27"/>
                    </a:lnTo>
                    <a:lnTo>
                      <a:pt x="45" y="27"/>
                    </a:lnTo>
                    <a:lnTo>
                      <a:pt x="3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9" name="Freeform 153">
                <a:extLst>
                  <a:ext uri="{FF2B5EF4-FFF2-40B4-BE49-F238E27FC236}">
                    <a16:creationId xmlns:a16="http://schemas.microsoft.com/office/drawing/2014/main" id="{3D89355D-A719-3150-011A-8B4565395724}"/>
                  </a:ext>
                </a:extLst>
              </p:cNvPr>
              <p:cNvSpPr>
                <a:spLocks/>
              </p:cNvSpPr>
              <p:nvPr/>
            </p:nvSpPr>
            <p:spPr bwMode="auto">
              <a:xfrm>
                <a:off x="3296" y="2100"/>
                <a:ext cx="103" cy="38"/>
              </a:xfrm>
              <a:custGeom>
                <a:avLst/>
                <a:gdLst>
                  <a:gd name="T0" fmla="*/ 30 w 94"/>
                  <a:gd name="T1" fmla="*/ 35 h 35"/>
                  <a:gd name="T2" fmla="*/ 30 w 94"/>
                  <a:gd name="T3" fmla="*/ 15 h 35"/>
                  <a:gd name="T4" fmla="*/ 0 w 94"/>
                  <a:gd name="T5" fmla="*/ 0 h 35"/>
                  <a:gd name="T6" fmla="*/ 44 w 94"/>
                  <a:gd name="T7" fmla="*/ 0 h 35"/>
                  <a:gd name="T8" fmla="*/ 59 w 94"/>
                  <a:gd name="T9" fmla="*/ 8 h 35"/>
                  <a:gd name="T10" fmla="*/ 79 w 94"/>
                  <a:gd name="T11" fmla="*/ 8 h 35"/>
                  <a:gd name="T12" fmla="*/ 94 w 94"/>
                  <a:gd name="T13" fmla="*/ 29 h 35"/>
                  <a:gd name="T14" fmla="*/ 86 w 94"/>
                  <a:gd name="T15" fmla="*/ 29 h 35"/>
                  <a:gd name="T16" fmla="*/ 94 w 94"/>
                  <a:gd name="T17" fmla="*/ 35 h 35"/>
                  <a:gd name="T18" fmla="*/ 30 w 94"/>
                  <a:gd name="T19" fmla="*/ 35 h 35"/>
                  <a:gd name="T20" fmla="*/ 30 w 94"/>
                  <a:gd name="T21" fmla="*/ 35 h 35"/>
                  <a:gd name="T22" fmla="*/ 30 w 9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35">
                    <a:moveTo>
                      <a:pt x="30" y="35"/>
                    </a:moveTo>
                    <a:lnTo>
                      <a:pt x="30" y="15"/>
                    </a:lnTo>
                    <a:lnTo>
                      <a:pt x="0" y="0"/>
                    </a:lnTo>
                    <a:lnTo>
                      <a:pt x="44" y="0"/>
                    </a:lnTo>
                    <a:lnTo>
                      <a:pt x="59" y="8"/>
                    </a:lnTo>
                    <a:lnTo>
                      <a:pt x="79" y="8"/>
                    </a:lnTo>
                    <a:lnTo>
                      <a:pt x="94" y="29"/>
                    </a:lnTo>
                    <a:lnTo>
                      <a:pt x="86" y="29"/>
                    </a:lnTo>
                    <a:lnTo>
                      <a:pt x="94" y="35"/>
                    </a:lnTo>
                    <a:lnTo>
                      <a:pt x="30" y="3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0" name="Freeform 154">
                <a:extLst>
                  <a:ext uri="{FF2B5EF4-FFF2-40B4-BE49-F238E27FC236}">
                    <a16:creationId xmlns:a16="http://schemas.microsoft.com/office/drawing/2014/main" id="{CEE8B96E-FD9D-7A95-349C-A68052043A87}"/>
                  </a:ext>
                </a:extLst>
              </p:cNvPr>
              <p:cNvSpPr>
                <a:spLocks/>
              </p:cNvSpPr>
              <p:nvPr/>
            </p:nvSpPr>
            <p:spPr bwMode="auto">
              <a:xfrm>
                <a:off x="3356" y="2142"/>
                <a:ext cx="43" cy="47"/>
              </a:xfrm>
              <a:custGeom>
                <a:avLst/>
                <a:gdLst>
                  <a:gd name="T0" fmla="*/ 39 w 39"/>
                  <a:gd name="T1" fmla="*/ 43 h 43"/>
                  <a:gd name="T2" fmla="*/ 39 w 39"/>
                  <a:gd name="T3" fmla="*/ 37 h 43"/>
                  <a:gd name="T4" fmla="*/ 31 w 39"/>
                  <a:gd name="T5" fmla="*/ 28 h 43"/>
                  <a:gd name="T6" fmla="*/ 31 w 39"/>
                  <a:gd name="T7" fmla="*/ 13 h 43"/>
                  <a:gd name="T8" fmla="*/ 19 w 39"/>
                  <a:gd name="T9" fmla="*/ 0 h 43"/>
                  <a:gd name="T10" fmla="*/ 0 w 39"/>
                  <a:gd name="T11" fmla="*/ 0 h 43"/>
                  <a:gd name="T12" fmla="*/ 5 w 39"/>
                  <a:gd name="T13" fmla="*/ 28 h 43"/>
                  <a:gd name="T14" fmla="*/ 19 w 39"/>
                  <a:gd name="T15" fmla="*/ 28 h 43"/>
                  <a:gd name="T16" fmla="*/ 31 w 39"/>
                  <a:gd name="T17" fmla="*/ 37 h 43"/>
                  <a:gd name="T18" fmla="*/ 31 w 39"/>
                  <a:gd name="T19" fmla="*/ 43 h 43"/>
                  <a:gd name="T20" fmla="*/ 39 w 39"/>
                  <a:gd name="T21" fmla="*/ 43 h 43"/>
                  <a:gd name="T22" fmla="*/ 39 w 39"/>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43"/>
                    </a:moveTo>
                    <a:lnTo>
                      <a:pt x="39" y="37"/>
                    </a:lnTo>
                    <a:lnTo>
                      <a:pt x="31" y="28"/>
                    </a:lnTo>
                    <a:lnTo>
                      <a:pt x="31" y="13"/>
                    </a:lnTo>
                    <a:lnTo>
                      <a:pt x="19" y="0"/>
                    </a:lnTo>
                    <a:lnTo>
                      <a:pt x="0" y="0"/>
                    </a:lnTo>
                    <a:lnTo>
                      <a:pt x="5" y="28"/>
                    </a:lnTo>
                    <a:lnTo>
                      <a:pt x="19" y="28"/>
                    </a:lnTo>
                    <a:lnTo>
                      <a:pt x="31" y="37"/>
                    </a:lnTo>
                    <a:lnTo>
                      <a:pt x="31" y="43"/>
                    </a:lnTo>
                    <a:lnTo>
                      <a:pt x="39"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1" name="Freeform 155">
                <a:extLst>
                  <a:ext uri="{FF2B5EF4-FFF2-40B4-BE49-F238E27FC236}">
                    <a16:creationId xmlns:a16="http://schemas.microsoft.com/office/drawing/2014/main" id="{3BFA651B-B749-7BF0-DC06-12EDD98EC096}"/>
                  </a:ext>
                </a:extLst>
              </p:cNvPr>
              <p:cNvSpPr>
                <a:spLocks/>
              </p:cNvSpPr>
              <p:nvPr/>
            </p:nvSpPr>
            <p:spPr bwMode="auto">
              <a:xfrm>
                <a:off x="3375" y="2133"/>
                <a:ext cx="75" cy="64"/>
              </a:xfrm>
              <a:custGeom>
                <a:avLst/>
                <a:gdLst>
                  <a:gd name="T0" fmla="*/ 22 w 69"/>
                  <a:gd name="T1" fmla="*/ 51 h 59"/>
                  <a:gd name="T2" fmla="*/ 44 w 69"/>
                  <a:gd name="T3" fmla="*/ 44 h 59"/>
                  <a:gd name="T4" fmla="*/ 49 w 69"/>
                  <a:gd name="T5" fmla="*/ 44 h 59"/>
                  <a:gd name="T6" fmla="*/ 44 w 69"/>
                  <a:gd name="T7" fmla="*/ 51 h 59"/>
                  <a:gd name="T8" fmla="*/ 55 w 69"/>
                  <a:gd name="T9" fmla="*/ 59 h 59"/>
                  <a:gd name="T10" fmla="*/ 49 w 69"/>
                  <a:gd name="T11" fmla="*/ 51 h 59"/>
                  <a:gd name="T12" fmla="*/ 55 w 69"/>
                  <a:gd name="T13" fmla="*/ 51 h 59"/>
                  <a:gd name="T14" fmla="*/ 55 w 69"/>
                  <a:gd name="T15" fmla="*/ 37 h 59"/>
                  <a:gd name="T16" fmla="*/ 69 w 69"/>
                  <a:gd name="T17" fmla="*/ 22 h 59"/>
                  <a:gd name="T18" fmla="*/ 55 w 69"/>
                  <a:gd name="T19" fmla="*/ 15 h 59"/>
                  <a:gd name="T20" fmla="*/ 49 w 69"/>
                  <a:gd name="T21" fmla="*/ 0 h 59"/>
                  <a:gd name="T22" fmla="*/ 44 w 69"/>
                  <a:gd name="T23" fmla="*/ 9 h 59"/>
                  <a:gd name="T24" fmla="*/ 27 w 69"/>
                  <a:gd name="T25" fmla="*/ 9 h 59"/>
                  <a:gd name="T26" fmla="*/ 22 w 69"/>
                  <a:gd name="T27" fmla="*/ 0 h 59"/>
                  <a:gd name="T28" fmla="*/ 14 w 69"/>
                  <a:gd name="T29" fmla="*/ 0 h 59"/>
                  <a:gd name="T30" fmla="*/ 22 w 69"/>
                  <a:gd name="T31" fmla="*/ 9 h 59"/>
                  <a:gd name="T32" fmla="*/ 0 w 69"/>
                  <a:gd name="T33" fmla="*/ 9 h 59"/>
                  <a:gd name="T34" fmla="*/ 14 w 69"/>
                  <a:gd name="T35" fmla="*/ 22 h 59"/>
                  <a:gd name="T36" fmla="*/ 14 w 69"/>
                  <a:gd name="T37" fmla="*/ 37 h 59"/>
                  <a:gd name="T38" fmla="*/ 22 w 69"/>
                  <a:gd name="T39" fmla="*/ 44 h 59"/>
                  <a:gd name="T40" fmla="*/ 22 w 69"/>
                  <a:gd name="T41" fmla="*/ 51 h 59"/>
                  <a:gd name="T42" fmla="*/ 22 w 69"/>
                  <a:gd name="T43" fmla="*/ 51 h 59"/>
                  <a:gd name="T44" fmla="*/ 22 w 69"/>
                  <a:gd name="T4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59">
                    <a:moveTo>
                      <a:pt x="22" y="51"/>
                    </a:moveTo>
                    <a:lnTo>
                      <a:pt x="44" y="44"/>
                    </a:lnTo>
                    <a:lnTo>
                      <a:pt x="49" y="44"/>
                    </a:lnTo>
                    <a:lnTo>
                      <a:pt x="44" y="51"/>
                    </a:lnTo>
                    <a:lnTo>
                      <a:pt x="55" y="59"/>
                    </a:lnTo>
                    <a:lnTo>
                      <a:pt x="49" y="51"/>
                    </a:lnTo>
                    <a:lnTo>
                      <a:pt x="55" y="51"/>
                    </a:lnTo>
                    <a:lnTo>
                      <a:pt x="55" y="37"/>
                    </a:lnTo>
                    <a:lnTo>
                      <a:pt x="69" y="22"/>
                    </a:lnTo>
                    <a:lnTo>
                      <a:pt x="55" y="15"/>
                    </a:lnTo>
                    <a:lnTo>
                      <a:pt x="49" y="0"/>
                    </a:lnTo>
                    <a:lnTo>
                      <a:pt x="44" y="9"/>
                    </a:lnTo>
                    <a:lnTo>
                      <a:pt x="27" y="9"/>
                    </a:lnTo>
                    <a:lnTo>
                      <a:pt x="22" y="0"/>
                    </a:lnTo>
                    <a:lnTo>
                      <a:pt x="14" y="0"/>
                    </a:lnTo>
                    <a:lnTo>
                      <a:pt x="22" y="9"/>
                    </a:lnTo>
                    <a:lnTo>
                      <a:pt x="0" y="9"/>
                    </a:lnTo>
                    <a:lnTo>
                      <a:pt x="14" y="22"/>
                    </a:lnTo>
                    <a:lnTo>
                      <a:pt x="14" y="37"/>
                    </a:lnTo>
                    <a:lnTo>
                      <a:pt x="22" y="44"/>
                    </a:lnTo>
                    <a:lnTo>
                      <a:pt x="22" y="5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2" name="Freeform 156">
                <a:extLst>
                  <a:ext uri="{FF2B5EF4-FFF2-40B4-BE49-F238E27FC236}">
                    <a16:creationId xmlns:a16="http://schemas.microsoft.com/office/drawing/2014/main" id="{62EFBE05-E9CE-4DEB-A6E5-5CFFC57796A3}"/>
                  </a:ext>
                </a:extLst>
              </p:cNvPr>
              <p:cNvSpPr>
                <a:spLocks/>
              </p:cNvSpPr>
              <p:nvPr/>
            </p:nvSpPr>
            <p:spPr bwMode="auto">
              <a:xfrm>
                <a:off x="3239" y="2223"/>
                <a:ext cx="105" cy="94"/>
              </a:xfrm>
              <a:custGeom>
                <a:avLst/>
                <a:gdLst>
                  <a:gd name="T0" fmla="*/ 0 w 97"/>
                  <a:gd name="T1" fmla="*/ 79 h 79"/>
                  <a:gd name="T2" fmla="*/ 6 w 97"/>
                  <a:gd name="T3" fmla="*/ 71 h 79"/>
                  <a:gd name="T4" fmla="*/ 13 w 97"/>
                  <a:gd name="T5" fmla="*/ 51 h 79"/>
                  <a:gd name="T6" fmla="*/ 6 w 97"/>
                  <a:gd name="T7" fmla="*/ 42 h 79"/>
                  <a:gd name="T8" fmla="*/ 6 w 97"/>
                  <a:gd name="T9" fmla="*/ 15 h 79"/>
                  <a:gd name="T10" fmla="*/ 13 w 97"/>
                  <a:gd name="T11" fmla="*/ 15 h 79"/>
                  <a:gd name="T12" fmla="*/ 13 w 97"/>
                  <a:gd name="T13" fmla="*/ 8 h 79"/>
                  <a:gd name="T14" fmla="*/ 43 w 97"/>
                  <a:gd name="T15" fmla="*/ 0 h 79"/>
                  <a:gd name="T16" fmla="*/ 50 w 97"/>
                  <a:gd name="T17" fmla="*/ 8 h 79"/>
                  <a:gd name="T18" fmla="*/ 68 w 97"/>
                  <a:gd name="T19" fmla="*/ 0 h 79"/>
                  <a:gd name="T20" fmla="*/ 97 w 97"/>
                  <a:gd name="T21" fmla="*/ 0 h 79"/>
                  <a:gd name="T22" fmla="*/ 83 w 97"/>
                  <a:gd name="T23" fmla="*/ 8 h 79"/>
                  <a:gd name="T24" fmla="*/ 68 w 97"/>
                  <a:gd name="T25" fmla="*/ 42 h 79"/>
                  <a:gd name="T26" fmla="*/ 50 w 97"/>
                  <a:gd name="T27" fmla="*/ 64 h 79"/>
                  <a:gd name="T28" fmla="*/ 43 w 97"/>
                  <a:gd name="T29" fmla="*/ 64 h 79"/>
                  <a:gd name="T30" fmla="*/ 13 w 97"/>
                  <a:gd name="T31" fmla="*/ 79 h 79"/>
                  <a:gd name="T32" fmla="*/ 0 w 97"/>
                  <a:gd name="T33" fmla="*/ 79 h 79"/>
                  <a:gd name="T34" fmla="*/ 0 w 97"/>
                  <a:gd name="T35" fmla="*/ 79 h 79"/>
                  <a:gd name="T36" fmla="*/ 0 w 97"/>
                  <a:gd name="T3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79">
                    <a:moveTo>
                      <a:pt x="0" y="79"/>
                    </a:moveTo>
                    <a:lnTo>
                      <a:pt x="6" y="71"/>
                    </a:lnTo>
                    <a:lnTo>
                      <a:pt x="13" y="51"/>
                    </a:lnTo>
                    <a:lnTo>
                      <a:pt x="6" y="42"/>
                    </a:lnTo>
                    <a:lnTo>
                      <a:pt x="6" y="15"/>
                    </a:lnTo>
                    <a:lnTo>
                      <a:pt x="13" y="15"/>
                    </a:lnTo>
                    <a:lnTo>
                      <a:pt x="13" y="8"/>
                    </a:lnTo>
                    <a:lnTo>
                      <a:pt x="43" y="0"/>
                    </a:lnTo>
                    <a:lnTo>
                      <a:pt x="50" y="8"/>
                    </a:lnTo>
                    <a:lnTo>
                      <a:pt x="68" y="0"/>
                    </a:lnTo>
                    <a:lnTo>
                      <a:pt x="97" y="0"/>
                    </a:lnTo>
                    <a:lnTo>
                      <a:pt x="83" y="8"/>
                    </a:lnTo>
                    <a:lnTo>
                      <a:pt x="68" y="42"/>
                    </a:lnTo>
                    <a:lnTo>
                      <a:pt x="50" y="64"/>
                    </a:lnTo>
                    <a:lnTo>
                      <a:pt x="43" y="64"/>
                    </a:lnTo>
                    <a:lnTo>
                      <a:pt x="13" y="79"/>
                    </a:lnTo>
                    <a:lnTo>
                      <a:pt x="0" y="7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3" name="Freeform 157">
                <a:extLst>
                  <a:ext uri="{FF2B5EF4-FFF2-40B4-BE49-F238E27FC236}">
                    <a16:creationId xmlns:a16="http://schemas.microsoft.com/office/drawing/2014/main" id="{F84BF80A-EF6B-AA1D-117E-139633C56E92}"/>
                  </a:ext>
                </a:extLst>
              </p:cNvPr>
              <p:cNvSpPr>
                <a:spLocks/>
              </p:cNvSpPr>
              <p:nvPr/>
            </p:nvSpPr>
            <p:spPr bwMode="auto">
              <a:xfrm>
                <a:off x="3221" y="2303"/>
                <a:ext cx="72" cy="75"/>
              </a:xfrm>
              <a:custGeom>
                <a:avLst/>
                <a:gdLst>
                  <a:gd name="T0" fmla="*/ 66 w 66"/>
                  <a:gd name="T1" fmla="*/ 16 h 70"/>
                  <a:gd name="T2" fmla="*/ 66 w 66"/>
                  <a:gd name="T3" fmla="*/ 0 h 70"/>
                  <a:gd name="T4" fmla="*/ 59 w 66"/>
                  <a:gd name="T5" fmla="*/ 0 h 70"/>
                  <a:gd name="T6" fmla="*/ 29 w 66"/>
                  <a:gd name="T7" fmla="*/ 16 h 70"/>
                  <a:gd name="T8" fmla="*/ 16 w 66"/>
                  <a:gd name="T9" fmla="*/ 16 h 70"/>
                  <a:gd name="T10" fmla="*/ 16 w 66"/>
                  <a:gd name="T11" fmla="*/ 47 h 70"/>
                  <a:gd name="T12" fmla="*/ 0 w 66"/>
                  <a:gd name="T13" fmla="*/ 70 h 70"/>
                  <a:gd name="T14" fmla="*/ 22 w 66"/>
                  <a:gd name="T15" fmla="*/ 70 h 70"/>
                  <a:gd name="T16" fmla="*/ 29 w 66"/>
                  <a:gd name="T17" fmla="*/ 60 h 70"/>
                  <a:gd name="T18" fmla="*/ 37 w 66"/>
                  <a:gd name="T19" fmla="*/ 60 h 70"/>
                  <a:gd name="T20" fmla="*/ 44 w 66"/>
                  <a:gd name="T21" fmla="*/ 47 h 70"/>
                  <a:gd name="T22" fmla="*/ 37 w 66"/>
                  <a:gd name="T23" fmla="*/ 38 h 70"/>
                  <a:gd name="T24" fmla="*/ 66 w 66"/>
                  <a:gd name="T25" fmla="*/ 16 h 70"/>
                  <a:gd name="T26" fmla="*/ 66 w 66"/>
                  <a:gd name="T27" fmla="*/ 16 h 70"/>
                  <a:gd name="T28" fmla="*/ 66 w 66"/>
                  <a:gd name="T29"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66" y="16"/>
                    </a:moveTo>
                    <a:lnTo>
                      <a:pt x="66" y="0"/>
                    </a:lnTo>
                    <a:lnTo>
                      <a:pt x="59" y="0"/>
                    </a:lnTo>
                    <a:lnTo>
                      <a:pt x="29" y="16"/>
                    </a:lnTo>
                    <a:lnTo>
                      <a:pt x="16" y="16"/>
                    </a:lnTo>
                    <a:lnTo>
                      <a:pt x="16" y="47"/>
                    </a:lnTo>
                    <a:lnTo>
                      <a:pt x="0" y="70"/>
                    </a:lnTo>
                    <a:lnTo>
                      <a:pt x="22" y="70"/>
                    </a:lnTo>
                    <a:lnTo>
                      <a:pt x="29" y="60"/>
                    </a:lnTo>
                    <a:lnTo>
                      <a:pt x="37" y="60"/>
                    </a:lnTo>
                    <a:lnTo>
                      <a:pt x="44" y="47"/>
                    </a:lnTo>
                    <a:lnTo>
                      <a:pt x="37" y="38"/>
                    </a:lnTo>
                    <a:lnTo>
                      <a:pt x="66" y="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4" name="Freeform 158">
                <a:extLst>
                  <a:ext uri="{FF2B5EF4-FFF2-40B4-BE49-F238E27FC236}">
                    <a16:creationId xmlns:a16="http://schemas.microsoft.com/office/drawing/2014/main" id="{0D1C82D2-ABEB-DB38-972F-AE04D8057606}"/>
                  </a:ext>
                </a:extLst>
              </p:cNvPr>
              <p:cNvSpPr>
                <a:spLocks/>
              </p:cNvSpPr>
              <p:nvPr/>
            </p:nvSpPr>
            <p:spPr bwMode="auto">
              <a:xfrm>
                <a:off x="3221" y="2319"/>
                <a:ext cx="320" cy="320"/>
              </a:xfrm>
              <a:custGeom>
                <a:avLst/>
                <a:gdLst>
                  <a:gd name="T0" fmla="*/ 245 w 294"/>
                  <a:gd name="T1" fmla="*/ 242 h 296"/>
                  <a:gd name="T2" fmla="*/ 252 w 294"/>
                  <a:gd name="T3" fmla="*/ 233 h 296"/>
                  <a:gd name="T4" fmla="*/ 268 w 294"/>
                  <a:gd name="T5" fmla="*/ 228 h 296"/>
                  <a:gd name="T6" fmla="*/ 274 w 294"/>
                  <a:gd name="T7" fmla="*/ 212 h 296"/>
                  <a:gd name="T8" fmla="*/ 287 w 294"/>
                  <a:gd name="T9" fmla="*/ 198 h 296"/>
                  <a:gd name="T10" fmla="*/ 294 w 294"/>
                  <a:gd name="T11" fmla="*/ 198 h 296"/>
                  <a:gd name="T12" fmla="*/ 294 w 294"/>
                  <a:gd name="T13" fmla="*/ 168 h 296"/>
                  <a:gd name="T14" fmla="*/ 280 w 294"/>
                  <a:gd name="T15" fmla="*/ 153 h 296"/>
                  <a:gd name="T16" fmla="*/ 268 w 294"/>
                  <a:gd name="T17" fmla="*/ 153 h 296"/>
                  <a:gd name="T18" fmla="*/ 268 w 294"/>
                  <a:gd name="T19" fmla="*/ 159 h 296"/>
                  <a:gd name="T20" fmla="*/ 223 w 294"/>
                  <a:gd name="T21" fmla="*/ 159 h 296"/>
                  <a:gd name="T22" fmla="*/ 210 w 294"/>
                  <a:gd name="T23" fmla="*/ 153 h 296"/>
                  <a:gd name="T24" fmla="*/ 223 w 294"/>
                  <a:gd name="T25" fmla="*/ 138 h 296"/>
                  <a:gd name="T26" fmla="*/ 210 w 294"/>
                  <a:gd name="T27" fmla="*/ 119 h 296"/>
                  <a:gd name="T28" fmla="*/ 210 w 294"/>
                  <a:gd name="T29" fmla="*/ 91 h 296"/>
                  <a:gd name="T30" fmla="*/ 190 w 294"/>
                  <a:gd name="T31" fmla="*/ 60 h 296"/>
                  <a:gd name="T32" fmla="*/ 161 w 294"/>
                  <a:gd name="T33" fmla="*/ 55 h 296"/>
                  <a:gd name="T34" fmla="*/ 146 w 294"/>
                  <a:gd name="T35" fmla="*/ 60 h 296"/>
                  <a:gd name="T36" fmla="*/ 139 w 294"/>
                  <a:gd name="T37" fmla="*/ 55 h 296"/>
                  <a:gd name="T38" fmla="*/ 121 w 294"/>
                  <a:gd name="T39" fmla="*/ 43 h 296"/>
                  <a:gd name="T40" fmla="*/ 121 w 294"/>
                  <a:gd name="T41" fmla="*/ 37 h 296"/>
                  <a:gd name="T42" fmla="*/ 83 w 294"/>
                  <a:gd name="T43" fmla="*/ 8 h 296"/>
                  <a:gd name="T44" fmla="*/ 64 w 294"/>
                  <a:gd name="T45" fmla="*/ 0 h 296"/>
                  <a:gd name="T46" fmla="*/ 36 w 294"/>
                  <a:gd name="T47" fmla="*/ 22 h 296"/>
                  <a:gd name="T48" fmla="*/ 42 w 294"/>
                  <a:gd name="T49" fmla="*/ 30 h 296"/>
                  <a:gd name="T50" fmla="*/ 36 w 294"/>
                  <a:gd name="T51" fmla="*/ 43 h 296"/>
                  <a:gd name="T52" fmla="*/ 27 w 294"/>
                  <a:gd name="T53" fmla="*/ 43 h 296"/>
                  <a:gd name="T54" fmla="*/ 21 w 294"/>
                  <a:gd name="T55" fmla="*/ 55 h 296"/>
                  <a:gd name="T56" fmla="*/ 0 w 294"/>
                  <a:gd name="T57" fmla="*/ 55 h 296"/>
                  <a:gd name="T58" fmla="*/ 0 w 294"/>
                  <a:gd name="T59" fmla="*/ 75 h 296"/>
                  <a:gd name="T60" fmla="*/ 14 w 294"/>
                  <a:gd name="T61" fmla="*/ 75 h 296"/>
                  <a:gd name="T62" fmla="*/ 42 w 294"/>
                  <a:gd name="T63" fmla="*/ 129 h 296"/>
                  <a:gd name="T64" fmla="*/ 57 w 294"/>
                  <a:gd name="T65" fmla="*/ 138 h 296"/>
                  <a:gd name="T66" fmla="*/ 64 w 294"/>
                  <a:gd name="T67" fmla="*/ 159 h 296"/>
                  <a:gd name="T68" fmla="*/ 64 w 294"/>
                  <a:gd name="T69" fmla="*/ 181 h 296"/>
                  <a:gd name="T70" fmla="*/ 83 w 294"/>
                  <a:gd name="T71" fmla="*/ 205 h 296"/>
                  <a:gd name="T72" fmla="*/ 106 w 294"/>
                  <a:gd name="T73" fmla="*/ 250 h 296"/>
                  <a:gd name="T74" fmla="*/ 113 w 294"/>
                  <a:gd name="T75" fmla="*/ 257 h 296"/>
                  <a:gd name="T76" fmla="*/ 121 w 294"/>
                  <a:gd name="T77" fmla="*/ 250 h 296"/>
                  <a:gd name="T78" fmla="*/ 146 w 294"/>
                  <a:gd name="T79" fmla="*/ 279 h 296"/>
                  <a:gd name="T80" fmla="*/ 153 w 294"/>
                  <a:gd name="T81" fmla="*/ 296 h 296"/>
                  <a:gd name="T82" fmla="*/ 210 w 294"/>
                  <a:gd name="T83" fmla="*/ 250 h 296"/>
                  <a:gd name="T84" fmla="*/ 245 w 294"/>
                  <a:gd name="T85" fmla="*/ 242 h 296"/>
                  <a:gd name="T86" fmla="*/ 245 w 294"/>
                  <a:gd name="T87" fmla="*/ 242 h 296"/>
                  <a:gd name="T88" fmla="*/ 245 w 294"/>
                  <a:gd name="T89" fmla="*/ 24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296">
                    <a:moveTo>
                      <a:pt x="245" y="242"/>
                    </a:moveTo>
                    <a:lnTo>
                      <a:pt x="252" y="233"/>
                    </a:lnTo>
                    <a:lnTo>
                      <a:pt x="268" y="228"/>
                    </a:lnTo>
                    <a:lnTo>
                      <a:pt x="274" y="212"/>
                    </a:lnTo>
                    <a:lnTo>
                      <a:pt x="287" y="198"/>
                    </a:lnTo>
                    <a:lnTo>
                      <a:pt x="294" y="198"/>
                    </a:lnTo>
                    <a:lnTo>
                      <a:pt x="294" y="168"/>
                    </a:lnTo>
                    <a:lnTo>
                      <a:pt x="280" y="153"/>
                    </a:lnTo>
                    <a:lnTo>
                      <a:pt x="268" y="153"/>
                    </a:lnTo>
                    <a:lnTo>
                      <a:pt x="268" y="159"/>
                    </a:lnTo>
                    <a:lnTo>
                      <a:pt x="223" y="159"/>
                    </a:lnTo>
                    <a:lnTo>
                      <a:pt x="210" y="153"/>
                    </a:lnTo>
                    <a:lnTo>
                      <a:pt x="223" y="138"/>
                    </a:lnTo>
                    <a:lnTo>
                      <a:pt x="210" y="119"/>
                    </a:lnTo>
                    <a:lnTo>
                      <a:pt x="210" y="91"/>
                    </a:lnTo>
                    <a:lnTo>
                      <a:pt x="190" y="60"/>
                    </a:lnTo>
                    <a:lnTo>
                      <a:pt x="161" y="55"/>
                    </a:lnTo>
                    <a:lnTo>
                      <a:pt x="146" y="60"/>
                    </a:lnTo>
                    <a:lnTo>
                      <a:pt x="139" y="55"/>
                    </a:lnTo>
                    <a:lnTo>
                      <a:pt x="121" y="43"/>
                    </a:lnTo>
                    <a:lnTo>
                      <a:pt x="121" y="37"/>
                    </a:lnTo>
                    <a:lnTo>
                      <a:pt x="83" y="8"/>
                    </a:lnTo>
                    <a:lnTo>
                      <a:pt x="64" y="0"/>
                    </a:lnTo>
                    <a:lnTo>
                      <a:pt x="36" y="22"/>
                    </a:lnTo>
                    <a:lnTo>
                      <a:pt x="42" y="30"/>
                    </a:lnTo>
                    <a:lnTo>
                      <a:pt x="36" y="43"/>
                    </a:lnTo>
                    <a:lnTo>
                      <a:pt x="27" y="43"/>
                    </a:lnTo>
                    <a:lnTo>
                      <a:pt x="21" y="55"/>
                    </a:lnTo>
                    <a:lnTo>
                      <a:pt x="0" y="55"/>
                    </a:lnTo>
                    <a:lnTo>
                      <a:pt x="0" y="75"/>
                    </a:lnTo>
                    <a:lnTo>
                      <a:pt x="14" y="75"/>
                    </a:lnTo>
                    <a:lnTo>
                      <a:pt x="42" y="129"/>
                    </a:lnTo>
                    <a:lnTo>
                      <a:pt x="57" y="138"/>
                    </a:lnTo>
                    <a:lnTo>
                      <a:pt x="64" y="159"/>
                    </a:lnTo>
                    <a:lnTo>
                      <a:pt x="64" y="181"/>
                    </a:lnTo>
                    <a:lnTo>
                      <a:pt x="83" y="205"/>
                    </a:lnTo>
                    <a:lnTo>
                      <a:pt x="106" y="250"/>
                    </a:lnTo>
                    <a:lnTo>
                      <a:pt x="113" y="257"/>
                    </a:lnTo>
                    <a:lnTo>
                      <a:pt x="121" y="250"/>
                    </a:lnTo>
                    <a:lnTo>
                      <a:pt x="146" y="279"/>
                    </a:lnTo>
                    <a:lnTo>
                      <a:pt x="153" y="296"/>
                    </a:lnTo>
                    <a:lnTo>
                      <a:pt x="210" y="250"/>
                    </a:lnTo>
                    <a:lnTo>
                      <a:pt x="245" y="2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5" name="Freeform 159">
                <a:extLst>
                  <a:ext uri="{FF2B5EF4-FFF2-40B4-BE49-F238E27FC236}">
                    <a16:creationId xmlns:a16="http://schemas.microsoft.com/office/drawing/2014/main" id="{5B8CC7EE-F3ED-0A1C-3F06-764056325D05}"/>
                  </a:ext>
                </a:extLst>
              </p:cNvPr>
              <p:cNvSpPr>
                <a:spLocks/>
              </p:cNvSpPr>
              <p:nvPr/>
            </p:nvSpPr>
            <p:spPr bwMode="auto">
              <a:xfrm>
                <a:off x="3450" y="2439"/>
                <a:ext cx="27" cy="27"/>
              </a:xfrm>
              <a:custGeom>
                <a:avLst/>
                <a:gdLst>
                  <a:gd name="T0" fmla="*/ 17 w 25"/>
                  <a:gd name="T1" fmla="*/ 25 h 25"/>
                  <a:gd name="T2" fmla="*/ 0 w 25"/>
                  <a:gd name="T3" fmla="*/ 10 h 25"/>
                  <a:gd name="T4" fmla="*/ 17 w 25"/>
                  <a:gd name="T5" fmla="*/ 0 h 25"/>
                  <a:gd name="T6" fmla="*/ 25 w 25"/>
                  <a:gd name="T7" fmla="*/ 0 h 25"/>
                  <a:gd name="T8" fmla="*/ 17 w 25"/>
                  <a:gd name="T9" fmla="*/ 25 h 25"/>
                  <a:gd name="T10" fmla="*/ 17 w 25"/>
                  <a:gd name="T11" fmla="*/ 25 h 25"/>
                  <a:gd name="T12" fmla="*/ 17 w 2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17" y="25"/>
                    </a:moveTo>
                    <a:lnTo>
                      <a:pt x="0" y="10"/>
                    </a:lnTo>
                    <a:lnTo>
                      <a:pt x="17" y="0"/>
                    </a:lnTo>
                    <a:lnTo>
                      <a:pt x="25" y="0"/>
                    </a:lnTo>
                    <a:lnTo>
                      <a:pt x="1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6" name="Freeform 160">
                <a:extLst>
                  <a:ext uri="{FF2B5EF4-FFF2-40B4-BE49-F238E27FC236}">
                    <a16:creationId xmlns:a16="http://schemas.microsoft.com/office/drawing/2014/main" id="{14312170-A159-B148-4B8A-EB39BF7EA42A}"/>
                  </a:ext>
                </a:extLst>
              </p:cNvPr>
              <p:cNvSpPr>
                <a:spLocks/>
              </p:cNvSpPr>
              <p:nvPr/>
            </p:nvSpPr>
            <p:spPr bwMode="auto">
              <a:xfrm>
                <a:off x="3450" y="2439"/>
                <a:ext cx="91" cy="49"/>
              </a:xfrm>
              <a:custGeom>
                <a:avLst/>
                <a:gdLst>
                  <a:gd name="T0" fmla="*/ 70 w 84"/>
                  <a:gd name="T1" fmla="*/ 38 h 45"/>
                  <a:gd name="T2" fmla="*/ 84 w 84"/>
                  <a:gd name="T3" fmla="*/ 18 h 45"/>
                  <a:gd name="T4" fmla="*/ 84 w 84"/>
                  <a:gd name="T5" fmla="*/ 8 h 45"/>
                  <a:gd name="T6" fmla="*/ 77 w 84"/>
                  <a:gd name="T7" fmla="*/ 0 h 45"/>
                  <a:gd name="T8" fmla="*/ 58 w 84"/>
                  <a:gd name="T9" fmla="*/ 23 h 45"/>
                  <a:gd name="T10" fmla="*/ 15 w 84"/>
                  <a:gd name="T11" fmla="*/ 23 h 45"/>
                  <a:gd name="T12" fmla="*/ 0 w 84"/>
                  <a:gd name="T13" fmla="*/ 38 h 45"/>
                  <a:gd name="T14" fmla="*/ 15 w 84"/>
                  <a:gd name="T15" fmla="*/ 45 h 45"/>
                  <a:gd name="T16" fmla="*/ 58 w 84"/>
                  <a:gd name="T17" fmla="*/ 45 h 45"/>
                  <a:gd name="T18" fmla="*/ 58 w 84"/>
                  <a:gd name="T19" fmla="*/ 38 h 45"/>
                  <a:gd name="T20" fmla="*/ 70 w 84"/>
                  <a:gd name="T21" fmla="*/ 38 h 45"/>
                  <a:gd name="T22" fmla="*/ 70 w 84"/>
                  <a:gd name="T23"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45">
                    <a:moveTo>
                      <a:pt x="70" y="38"/>
                    </a:moveTo>
                    <a:lnTo>
                      <a:pt x="84" y="18"/>
                    </a:lnTo>
                    <a:lnTo>
                      <a:pt x="84" y="8"/>
                    </a:lnTo>
                    <a:lnTo>
                      <a:pt x="77" y="0"/>
                    </a:lnTo>
                    <a:lnTo>
                      <a:pt x="58" y="23"/>
                    </a:lnTo>
                    <a:lnTo>
                      <a:pt x="15" y="23"/>
                    </a:lnTo>
                    <a:lnTo>
                      <a:pt x="0" y="38"/>
                    </a:lnTo>
                    <a:lnTo>
                      <a:pt x="15" y="45"/>
                    </a:lnTo>
                    <a:lnTo>
                      <a:pt x="58" y="45"/>
                    </a:lnTo>
                    <a:lnTo>
                      <a:pt x="58" y="38"/>
                    </a:lnTo>
                    <a:lnTo>
                      <a:pt x="70" y="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7" name="Freeform 161">
                <a:extLst>
                  <a:ext uri="{FF2B5EF4-FFF2-40B4-BE49-F238E27FC236}">
                    <a16:creationId xmlns:a16="http://schemas.microsoft.com/office/drawing/2014/main" id="{88F19A58-84E6-0AF7-A5D8-B7F725E327C2}"/>
                  </a:ext>
                </a:extLst>
              </p:cNvPr>
              <p:cNvSpPr>
                <a:spLocks/>
              </p:cNvSpPr>
              <p:nvPr/>
            </p:nvSpPr>
            <p:spPr bwMode="auto">
              <a:xfrm>
                <a:off x="3491" y="2458"/>
                <a:ext cx="101" cy="128"/>
              </a:xfrm>
              <a:custGeom>
                <a:avLst/>
                <a:gdLst>
                  <a:gd name="T0" fmla="*/ 0 w 93"/>
                  <a:gd name="T1" fmla="*/ 118 h 118"/>
                  <a:gd name="T2" fmla="*/ 29 w 93"/>
                  <a:gd name="T3" fmla="*/ 118 h 118"/>
                  <a:gd name="T4" fmla="*/ 42 w 93"/>
                  <a:gd name="T5" fmla="*/ 103 h 118"/>
                  <a:gd name="T6" fmla="*/ 66 w 93"/>
                  <a:gd name="T7" fmla="*/ 98 h 118"/>
                  <a:gd name="T8" fmla="*/ 71 w 93"/>
                  <a:gd name="T9" fmla="*/ 81 h 118"/>
                  <a:gd name="T10" fmla="*/ 71 w 93"/>
                  <a:gd name="T11" fmla="*/ 74 h 118"/>
                  <a:gd name="T12" fmla="*/ 93 w 93"/>
                  <a:gd name="T13" fmla="*/ 37 h 118"/>
                  <a:gd name="T14" fmla="*/ 66 w 93"/>
                  <a:gd name="T15" fmla="*/ 7 h 118"/>
                  <a:gd name="T16" fmla="*/ 51 w 93"/>
                  <a:gd name="T17" fmla="*/ 0 h 118"/>
                  <a:gd name="T18" fmla="*/ 36 w 93"/>
                  <a:gd name="T19" fmla="*/ 22 h 118"/>
                  <a:gd name="T20" fmla="*/ 51 w 93"/>
                  <a:gd name="T21" fmla="*/ 37 h 118"/>
                  <a:gd name="T22" fmla="*/ 51 w 93"/>
                  <a:gd name="T23" fmla="*/ 67 h 118"/>
                  <a:gd name="T24" fmla="*/ 42 w 93"/>
                  <a:gd name="T25" fmla="*/ 67 h 118"/>
                  <a:gd name="T26" fmla="*/ 29 w 93"/>
                  <a:gd name="T27" fmla="*/ 81 h 118"/>
                  <a:gd name="T28" fmla="*/ 24 w 93"/>
                  <a:gd name="T29" fmla="*/ 98 h 118"/>
                  <a:gd name="T30" fmla="*/ 9 w 93"/>
                  <a:gd name="T31" fmla="*/ 103 h 118"/>
                  <a:gd name="T32" fmla="*/ 0 w 93"/>
                  <a:gd name="T33" fmla="*/ 111 h 118"/>
                  <a:gd name="T34" fmla="*/ 0 w 93"/>
                  <a:gd name="T35" fmla="*/ 118 h 118"/>
                  <a:gd name="T36" fmla="*/ 0 w 93"/>
                  <a:gd name="T37" fmla="*/ 118 h 118"/>
                  <a:gd name="T38" fmla="*/ 0 w 93"/>
                  <a:gd name="T3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18">
                    <a:moveTo>
                      <a:pt x="0" y="118"/>
                    </a:moveTo>
                    <a:lnTo>
                      <a:pt x="29" y="118"/>
                    </a:lnTo>
                    <a:lnTo>
                      <a:pt x="42" y="103"/>
                    </a:lnTo>
                    <a:lnTo>
                      <a:pt x="66" y="98"/>
                    </a:lnTo>
                    <a:lnTo>
                      <a:pt x="71" y="81"/>
                    </a:lnTo>
                    <a:lnTo>
                      <a:pt x="71" y="74"/>
                    </a:lnTo>
                    <a:lnTo>
                      <a:pt x="93" y="37"/>
                    </a:lnTo>
                    <a:lnTo>
                      <a:pt x="66" y="7"/>
                    </a:lnTo>
                    <a:lnTo>
                      <a:pt x="51" y="0"/>
                    </a:lnTo>
                    <a:lnTo>
                      <a:pt x="36" y="22"/>
                    </a:lnTo>
                    <a:lnTo>
                      <a:pt x="51" y="37"/>
                    </a:lnTo>
                    <a:lnTo>
                      <a:pt x="51" y="67"/>
                    </a:lnTo>
                    <a:lnTo>
                      <a:pt x="42" y="67"/>
                    </a:lnTo>
                    <a:lnTo>
                      <a:pt x="29" y="81"/>
                    </a:lnTo>
                    <a:lnTo>
                      <a:pt x="24" y="98"/>
                    </a:lnTo>
                    <a:lnTo>
                      <a:pt x="9" y="103"/>
                    </a:lnTo>
                    <a:lnTo>
                      <a:pt x="0" y="111"/>
                    </a:lnTo>
                    <a:lnTo>
                      <a:pt x="0" y="1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8" name="Freeform 162">
                <a:extLst>
                  <a:ext uri="{FF2B5EF4-FFF2-40B4-BE49-F238E27FC236}">
                    <a16:creationId xmlns:a16="http://schemas.microsoft.com/office/drawing/2014/main" id="{7C4B16A9-8181-A566-0325-BFCB1727FECD}"/>
                  </a:ext>
                </a:extLst>
              </p:cNvPr>
              <p:cNvSpPr>
                <a:spLocks/>
              </p:cNvSpPr>
              <p:nvPr/>
            </p:nvSpPr>
            <p:spPr bwMode="auto">
              <a:xfrm>
                <a:off x="3344" y="2579"/>
                <a:ext cx="147" cy="82"/>
              </a:xfrm>
              <a:custGeom>
                <a:avLst/>
                <a:gdLst>
                  <a:gd name="T0" fmla="*/ 0 w 135"/>
                  <a:gd name="T1" fmla="*/ 15 h 76"/>
                  <a:gd name="T2" fmla="*/ 8 w 135"/>
                  <a:gd name="T3" fmla="*/ 9 h 76"/>
                  <a:gd name="T4" fmla="*/ 33 w 135"/>
                  <a:gd name="T5" fmla="*/ 37 h 76"/>
                  <a:gd name="T6" fmla="*/ 40 w 135"/>
                  <a:gd name="T7" fmla="*/ 54 h 76"/>
                  <a:gd name="T8" fmla="*/ 99 w 135"/>
                  <a:gd name="T9" fmla="*/ 9 h 76"/>
                  <a:gd name="T10" fmla="*/ 135 w 135"/>
                  <a:gd name="T11" fmla="*/ 0 h 76"/>
                  <a:gd name="T12" fmla="*/ 135 w 135"/>
                  <a:gd name="T13" fmla="*/ 9 h 76"/>
                  <a:gd name="T14" fmla="*/ 129 w 135"/>
                  <a:gd name="T15" fmla="*/ 15 h 76"/>
                  <a:gd name="T16" fmla="*/ 129 w 135"/>
                  <a:gd name="T17" fmla="*/ 30 h 76"/>
                  <a:gd name="T18" fmla="*/ 94 w 135"/>
                  <a:gd name="T19" fmla="*/ 37 h 76"/>
                  <a:gd name="T20" fmla="*/ 57 w 135"/>
                  <a:gd name="T21" fmla="*/ 61 h 76"/>
                  <a:gd name="T22" fmla="*/ 40 w 135"/>
                  <a:gd name="T23" fmla="*/ 61 h 76"/>
                  <a:gd name="T24" fmla="*/ 26 w 135"/>
                  <a:gd name="T25" fmla="*/ 76 h 76"/>
                  <a:gd name="T26" fmla="*/ 8 w 135"/>
                  <a:gd name="T27" fmla="*/ 76 h 76"/>
                  <a:gd name="T28" fmla="*/ 0 w 135"/>
                  <a:gd name="T29" fmla="*/ 15 h 76"/>
                  <a:gd name="T30" fmla="*/ 0 w 135"/>
                  <a:gd name="T31" fmla="*/ 15 h 76"/>
                  <a:gd name="T32" fmla="*/ 0 w 135"/>
                  <a:gd name="T33" fmla="*/ 1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6">
                    <a:moveTo>
                      <a:pt x="0" y="15"/>
                    </a:moveTo>
                    <a:lnTo>
                      <a:pt x="8" y="9"/>
                    </a:lnTo>
                    <a:lnTo>
                      <a:pt x="33" y="37"/>
                    </a:lnTo>
                    <a:lnTo>
                      <a:pt x="40" y="54"/>
                    </a:lnTo>
                    <a:lnTo>
                      <a:pt x="99" y="9"/>
                    </a:lnTo>
                    <a:lnTo>
                      <a:pt x="135" y="0"/>
                    </a:lnTo>
                    <a:lnTo>
                      <a:pt x="135" y="9"/>
                    </a:lnTo>
                    <a:lnTo>
                      <a:pt x="129" y="15"/>
                    </a:lnTo>
                    <a:lnTo>
                      <a:pt x="129" y="30"/>
                    </a:lnTo>
                    <a:lnTo>
                      <a:pt x="94" y="37"/>
                    </a:lnTo>
                    <a:lnTo>
                      <a:pt x="57" y="61"/>
                    </a:lnTo>
                    <a:lnTo>
                      <a:pt x="40" y="61"/>
                    </a:lnTo>
                    <a:lnTo>
                      <a:pt x="26" y="76"/>
                    </a:lnTo>
                    <a:lnTo>
                      <a:pt x="8" y="76"/>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9" name="Freeform 163">
                <a:extLst>
                  <a:ext uri="{FF2B5EF4-FFF2-40B4-BE49-F238E27FC236}">
                    <a16:creationId xmlns:a16="http://schemas.microsoft.com/office/drawing/2014/main" id="{51CBE889-68F8-282A-65F1-029B11491336}"/>
                  </a:ext>
                </a:extLst>
              </p:cNvPr>
              <p:cNvSpPr>
                <a:spLocks/>
              </p:cNvSpPr>
              <p:nvPr/>
            </p:nvSpPr>
            <p:spPr bwMode="auto">
              <a:xfrm>
                <a:off x="3892" y="2357"/>
                <a:ext cx="109" cy="74"/>
              </a:xfrm>
              <a:custGeom>
                <a:avLst/>
                <a:gdLst>
                  <a:gd name="T0" fmla="*/ 8 w 100"/>
                  <a:gd name="T1" fmla="*/ 0 h 69"/>
                  <a:gd name="T2" fmla="*/ 0 w 100"/>
                  <a:gd name="T3" fmla="*/ 24 h 69"/>
                  <a:gd name="T4" fmla="*/ 15 w 100"/>
                  <a:gd name="T5" fmla="*/ 37 h 69"/>
                  <a:gd name="T6" fmla="*/ 94 w 100"/>
                  <a:gd name="T7" fmla="*/ 69 h 69"/>
                  <a:gd name="T8" fmla="*/ 100 w 100"/>
                  <a:gd name="T9" fmla="*/ 69 h 69"/>
                  <a:gd name="T10" fmla="*/ 100 w 100"/>
                  <a:gd name="T11" fmla="*/ 37 h 69"/>
                  <a:gd name="T12" fmla="*/ 72 w 100"/>
                  <a:gd name="T13" fmla="*/ 37 h 69"/>
                  <a:gd name="T14" fmla="*/ 52 w 100"/>
                  <a:gd name="T15" fmla="*/ 19 h 69"/>
                  <a:gd name="T16" fmla="*/ 42 w 100"/>
                  <a:gd name="T17" fmla="*/ 19 h 69"/>
                  <a:gd name="T18" fmla="*/ 22 w 100"/>
                  <a:gd name="T19" fmla="*/ 0 h 69"/>
                  <a:gd name="T20" fmla="*/ 8 w 100"/>
                  <a:gd name="T21" fmla="*/ 0 h 69"/>
                  <a:gd name="T22" fmla="*/ 8 w 100"/>
                  <a:gd name="T23" fmla="*/ 0 h 69"/>
                  <a:gd name="T24" fmla="*/ 8 w 100"/>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69">
                    <a:moveTo>
                      <a:pt x="8" y="0"/>
                    </a:moveTo>
                    <a:lnTo>
                      <a:pt x="0" y="24"/>
                    </a:lnTo>
                    <a:lnTo>
                      <a:pt x="15" y="37"/>
                    </a:lnTo>
                    <a:lnTo>
                      <a:pt x="94" y="69"/>
                    </a:lnTo>
                    <a:lnTo>
                      <a:pt x="100" y="69"/>
                    </a:lnTo>
                    <a:lnTo>
                      <a:pt x="100" y="37"/>
                    </a:lnTo>
                    <a:lnTo>
                      <a:pt x="72" y="37"/>
                    </a:lnTo>
                    <a:lnTo>
                      <a:pt x="52" y="19"/>
                    </a:lnTo>
                    <a:lnTo>
                      <a:pt x="42" y="19"/>
                    </a:lnTo>
                    <a:lnTo>
                      <a:pt x="22" y="0"/>
                    </a:lnTo>
                    <a:lnTo>
                      <a:pt x="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0" name="Freeform 164">
                <a:extLst>
                  <a:ext uri="{FF2B5EF4-FFF2-40B4-BE49-F238E27FC236}">
                    <a16:creationId xmlns:a16="http://schemas.microsoft.com/office/drawing/2014/main" id="{CA69E77F-7560-216E-7C6A-6853F75B4392}"/>
                  </a:ext>
                </a:extLst>
              </p:cNvPr>
              <p:cNvSpPr>
                <a:spLocks/>
              </p:cNvSpPr>
              <p:nvPr/>
            </p:nvSpPr>
            <p:spPr bwMode="auto">
              <a:xfrm>
                <a:off x="3878" y="2699"/>
                <a:ext cx="39" cy="61"/>
              </a:xfrm>
              <a:custGeom>
                <a:avLst/>
                <a:gdLst>
                  <a:gd name="T0" fmla="*/ 0 w 36"/>
                  <a:gd name="T1" fmla="*/ 25 h 57"/>
                  <a:gd name="T2" fmla="*/ 15 w 36"/>
                  <a:gd name="T3" fmla="*/ 57 h 57"/>
                  <a:gd name="T4" fmla="*/ 30 w 36"/>
                  <a:gd name="T5" fmla="*/ 57 h 57"/>
                  <a:gd name="T6" fmla="*/ 36 w 36"/>
                  <a:gd name="T7" fmla="*/ 40 h 57"/>
                  <a:gd name="T8" fmla="*/ 23 w 36"/>
                  <a:gd name="T9" fmla="*/ 10 h 57"/>
                  <a:gd name="T10" fmla="*/ 15 w 36"/>
                  <a:gd name="T11" fmla="*/ 0 h 57"/>
                  <a:gd name="T12" fmla="*/ 0 w 36"/>
                  <a:gd name="T13" fmla="*/ 25 h 57"/>
                  <a:gd name="T14" fmla="*/ 0 w 36"/>
                  <a:gd name="T15" fmla="*/ 25 h 57"/>
                  <a:gd name="T16" fmla="*/ 0 w 36"/>
                  <a:gd name="T17"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7">
                    <a:moveTo>
                      <a:pt x="0" y="25"/>
                    </a:moveTo>
                    <a:lnTo>
                      <a:pt x="15" y="57"/>
                    </a:lnTo>
                    <a:lnTo>
                      <a:pt x="30" y="57"/>
                    </a:lnTo>
                    <a:lnTo>
                      <a:pt x="36" y="40"/>
                    </a:lnTo>
                    <a:lnTo>
                      <a:pt x="23" y="10"/>
                    </a:lnTo>
                    <a:lnTo>
                      <a:pt x="15" y="0"/>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1" name="Freeform 165">
                <a:extLst>
                  <a:ext uri="{FF2B5EF4-FFF2-40B4-BE49-F238E27FC236}">
                    <a16:creationId xmlns:a16="http://schemas.microsoft.com/office/drawing/2014/main" id="{5D7B188E-9A52-E3D9-CA9E-E3D823FFEFC2}"/>
                  </a:ext>
                </a:extLst>
              </p:cNvPr>
              <p:cNvSpPr>
                <a:spLocks/>
              </p:cNvSpPr>
              <p:nvPr/>
            </p:nvSpPr>
            <p:spPr bwMode="auto">
              <a:xfrm>
                <a:off x="3615" y="2231"/>
                <a:ext cx="235" cy="249"/>
              </a:xfrm>
              <a:custGeom>
                <a:avLst/>
                <a:gdLst>
                  <a:gd name="T0" fmla="*/ 216 w 216"/>
                  <a:gd name="T1" fmla="*/ 20 h 230"/>
                  <a:gd name="T2" fmla="*/ 211 w 216"/>
                  <a:gd name="T3" fmla="*/ 15 h 230"/>
                  <a:gd name="T4" fmla="*/ 211 w 216"/>
                  <a:gd name="T5" fmla="*/ 20 h 230"/>
                  <a:gd name="T6" fmla="*/ 216 w 216"/>
                  <a:gd name="T7" fmla="*/ 20 h 230"/>
                  <a:gd name="T8" fmla="*/ 181 w 216"/>
                  <a:gd name="T9" fmla="*/ 0 h 230"/>
                  <a:gd name="T10" fmla="*/ 173 w 216"/>
                  <a:gd name="T11" fmla="*/ 0 h 230"/>
                  <a:gd name="T12" fmla="*/ 181 w 216"/>
                  <a:gd name="T13" fmla="*/ 0 h 230"/>
                  <a:gd name="T14" fmla="*/ 173 w 216"/>
                  <a:gd name="T15" fmla="*/ 0 h 230"/>
                  <a:gd name="T16" fmla="*/ 136 w 216"/>
                  <a:gd name="T17" fmla="*/ 15 h 230"/>
                  <a:gd name="T18" fmla="*/ 136 w 216"/>
                  <a:gd name="T19" fmla="*/ 35 h 230"/>
                  <a:gd name="T20" fmla="*/ 129 w 216"/>
                  <a:gd name="T21" fmla="*/ 51 h 230"/>
                  <a:gd name="T22" fmla="*/ 123 w 216"/>
                  <a:gd name="T23" fmla="*/ 51 h 230"/>
                  <a:gd name="T24" fmla="*/ 123 w 216"/>
                  <a:gd name="T25" fmla="*/ 66 h 230"/>
                  <a:gd name="T26" fmla="*/ 108 w 216"/>
                  <a:gd name="T27" fmla="*/ 72 h 230"/>
                  <a:gd name="T28" fmla="*/ 108 w 216"/>
                  <a:gd name="T29" fmla="*/ 91 h 230"/>
                  <a:gd name="T30" fmla="*/ 79 w 216"/>
                  <a:gd name="T31" fmla="*/ 103 h 230"/>
                  <a:gd name="T32" fmla="*/ 72 w 216"/>
                  <a:gd name="T33" fmla="*/ 111 h 230"/>
                  <a:gd name="T34" fmla="*/ 72 w 216"/>
                  <a:gd name="T35" fmla="*/ 126 h 230"/>
                  <a:gd name="T36" fmla="*/ 14 w 216"/>
                  <a:gd name="T37" fmla="*/ 135 h 230"/>
                  <a:gd name="T38" fmla="*/ 0 w 216"/>
                  <a:gd name="T39" fmla="*/ 126 h 230"/>
                  <a:gd name="T40" fmla="*/ 22 w 216"/>
                  <a:gd name="T41" fmla="*/ 172 h 230"/>
                  <a:gd name="T42" fmla="*/ 9 w 216"/>
                  <a:gd name="T43" fmla="*/ 187 h 230"/>
                  <a:gd name="T44" fmla="*/ 9 w 216"/>
                  <a:gd name="T45" fmla="*/ 200 h 230"/>
                  <a:gd name="T46" fmla="*/ 79 w 216"/>
                  <a:gd name="T47" fmla="*/ 200 h 230"/>
                  <a:gd name="T48" fmla="*/ 86 w 216"/>
                  <a:gd name="T49" fmla="*/ 217 h 230"/>
                  <a:gd name="T50" fmla="*/ 94 w 216"/>
                  <a:gd name="T51" fmla="*/ 230 h 230"/>
                  <a:gd name="T52" fmla="*/ 101 w 216"/>
                  <a:gd name="T53" fmla="*/ 217 h 230"/>
                  <a:gd name="T54" fmla="*/ 129 w 216"/>
                  <a:gd name="T55" fmla="*/ 217 h 230"/>
                  <a:gd name="T56" fmla="*/ 129 w 216"/>
                  <a:gd name="T57" fmla="*/ 192 h 230"/>
                  <a:gd name="T58" fmla="*/ 123 w 216"/>
                  <a:gd name="T59" fmla="*/ 192 h 230"/>
                  <a:gd name="T60" fmla="*/ 123 w 216"/>
                  <a:gd name="T61" fmla="*/ 187 h 230"/>
                  <a:gd name="T62" fmla="*/ 108 w 216"/>
                  <a:gd name="T63" fmla="*/ 187 h 230"/>
                  <a:gd name="T64" fmla="*/ 108 w 216"/>
                  <a:gd name="T65" fmla="*/ 165 h 230"/>
                  <a:gd name="T66" fmla="*/ 123 w 216"/>
                  <a:gd name="T67" fmla="*/ 155 h 230"/>
                  <a:gd name="T68" fmla="*/ 129 w 216"/>
                  <a:gd name="T69" fmla="*/ 165 h 230"/>
                  <a:gd name="T70" fmla="*/ 188 w 216"/>
                  <a:gd name="T71" fmla="*/ 103 h 230"/>
                  <a:gd name="T72" fmla="*/ 181 w 216"/>
                  <a:gd name="T73" fmla="*/ 91 h 230"/>
                  <a:gd name="T74" fmla="*/ 188 w 216"/>
                  <a:gd name="T75" fmla="*/ 91 h 230"/>
                  <a:gd name="T76" fmla="*/ 188 w 216"/>
                  <a:gd name="T77" fmla="*/ 81 h 230"/>
                  <a:gd name="T78" fmla="*/ 173 w 216"/>
                  <a:gd name="T79" fmla="*/ 72 h 230"/>
                  <a:gd name="T80" fmla="*/ 181 w 216"/>
                  <a:gd name="T81" fmla="*/ 51 h 230"/>
                  <a:gd name="T82" fmla="*/ 173 w 216"/>
                  <a:gd name="T83" fmla="*/ 44 h 230"/>
                  <a:gd name="T84" fmla="*/ 181 w 216"/>
                  <a:gd name="T85" fmla="*/ 35 h 230"/>
                  <a:gd name="T86" fmla="*/ 181 w 216"/>
                  <a:gd name="T87" fmla="*/ 29 h 230"/>
                  <a:gd name="T88" fmla="*/ 173 w 216"/>
                  <a:gd name="T89" fmla="*/ 20 h 230"/>
                  <a:gd name="T90" fmla="*/ 165 w 216"/>
                  <a:gd name="T91" fmla="*/ 20 h 230"/>
                  <a:gd name="T92" fmla="*/ 165 w 216"/>
                  <a:gd name="T93" fmla="*/ 0 h 230"/>
                  <a:gd name="T94" fmla="*/ 173 w 216"/>
                  <a:gd name="T95" fmla="*/ 0 h 230"/>
                  <a:gd name="T96" fmla="*/ 216 w 216"/>
                  <a:gd name="T97" fmla="*/ 20 h 230"/>
                  <a:gd name="T98" fmla="*/ 216 w 216"/>
                  <a:gd name="T99" fmla="*/ 20 h 230"/>
                  <a:gd name="T100" fmla="*/ 216 w 216"/>
                  <a:gd name="T101" fmla="*/ 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6" h="230">
                    <a:moveTo>
                      <a:pt x="216" y="20"/>
                    </a:moveTo>
                    <a:lnTo>
                      <a:pt x="211" y="15"/>
                    </a:lnTo>
                    <a:lnTo>
                      <a:pt x="211" y="20"/>
                    </a:lnTo>
                    <a:lnTo>
                      <a:pt x="216" y="20"/>
                    </a:lnTo>
                    <a:lnTo>
                      <a:pt x="181" y="0"/>
                    </a:lnTo>
                    <a:lnTo>
                      <a:pt x="173" y="0"/>
                    </a:lnTo>
                    <a:lnTo>
                      <a:pt x="181" y="0"/>
                    </a:lnTo>
                    <a:lnTo>
                      <a:pt x="173" y="0"/>
                    </a:lnTo>
                    <a:lnTo>
                      <a:pt x="136" y="15"/>
                    </a:lnTo>
                    <a:lnTo>
                      <a:pt x="136" y="35"/>
                    </a:lnTo>
                    <a:lnTo>
                      <a:pt x="129" y="51"/>
                    </a:lnTo>
                    <a:lnTo>
                      <a:pt x="123" y="51"/>
                    </a:lnTo>
                    <a:lnTo>
                      <a:pt x="123" y="66"/>
                    </a:lnTo>
                    <a:lnTo>
                      <a:pt x="108" y="72"/>
                    </a:lnTo>
                    <a:lnTo>
                      <a:pt x="108" y="91"/>
                    </a:lnTo>
                    <a:lnTo>
                      <a:pt x="79" y="103"/>
                    </a:lnTo>
                    <a:lnTo>
                      <a:pt x="72" y="111"/>
                    </a:lnTo>
                    <a:lnTo>
                      <a:pt x="72" y="126"/>
                    </a:lnTo>
                    <a:lnTo>
                      <a:pt x="14" y="135"/>
                    </a:lnTo>
                    <a:lnTo>
                      <a:pt x="0" y="126"/>
                    </a:lnTo>
                    <a:lnTo>
                      <a:pt x="22" y="172"/>
                    </a:lnTo>
                    <a:lnTo>
                      <a:pt x="9" y="187"/>
                    </a:lnTo>
                    <a:lnTo>
                      <a:pt x="9" y="200"/>
                    </a:lnTo>
                    <a:lnTo>
                      <a:pt x="79" y="200"/>
                    </a:lnTo>
                    <a:lnTo>
                      <a:pt x="86" y="217"/>
                    </a:lnTo>
                    <a:lnTo>
                      <a:pt x="94" y="230"/>
                    </a:lnTo>
                    <a:lnTo>
                      <a:pt x="101" y="217"/>
                    </a:lnTo>
                    <a:lnTo>
                      <a:pt x="129" y="217"/>
                    </a:lnTo>
                    <a:lnTo>
                      <a:pt x="129" y="192"/>
                    </a:lnTo>
                    <a:lnTo>
                      <a:pt x="123" y="192"/>
                    </a:lnTo>
                    <a:lnTo>
                      <a:pt x="123" y="187"/>
                    </a:lnTo>
                    <a:lnTo>
                      <a:pt x="108" y="187"/>
                    </a:lnTo>
                    <a:lnTo>
                      <a:pt x="108" y="165"/>
                    </a:lnTo>
                    <a:lnTo>
                      <a:pt x="123" y="155"/>
                    </a:lnTo>
                    <a:lnTo>
                      <a:pt x="129" y="165"/>
                    </a:lnTo>
                    <a:lnTo>
                      <a:pt x="188" y="103"/>
                    </a:lnTo>
                    <a:lnTo>
                      <a:pt x="181" y="91"/>
                    </a:lnTo>
                    <a:lnTo>
                      <a:pt x="188" y="91"/>
                    </a:lnTo>
                    <a:lnTo>
                      <a:pt x="188" y="81"/>
                    </a:lnTo>
                    <a:lnTo>
                      <a:pt x="173" y="72"/>
                    </a:lnTo>
                    <a:lnTo>
                      <a:pt x="181" y="51"/>
                    </a:lnTo>
                    <a:lnTo>
                      <a:pt x="173" y="44"/>
                    </a:lnTo>
                    <a:lnTo>
                      <a:pt x="181" y="35"/>
                    </a:lnTo>
                    <a:lnTo>
                      <a:pt x="181" y="29"/>
                    </a:lnTo>
                    <a:lnTo>
                      <a:pt x="173" y="20"/>
                    </a:lnTo>
                    <a:lnTo>
                      <a:pt x="165" y="20"/>
                    </a:lnTo>
                    <a:lnTo>
                      <a:pt x="165" y="0"/>
                    </a:lnTo>
                    <a:lnTo>
                      <a:pt x="173" y="0"/>
                    </a:lnTo>
                    <a:lnTo>
                      <a:pt x="216" y="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2" name="Freeform 166">
                <a:extLst>
                  <a:ext uri="{FF2B5EF4-FFF2-40B4-BE49-F238E27FC236}">
                    <a16:creationId xmlns:a16="http://schemas.microsoft.com/office/drawing/2014/main" id="{86F0CB11-589C-2463-7756-4FBA49234D27}"/>
                  </a:ext>
                </a:extLst>
              </p:cNvPr>
              <p:cNvSpPr>
                <a:spLocks/>
              </p:cNvSpPr>
              <p:nvPr/>
            </p:nvSpPr>
            <p:spPr bwMode="auto">
              <a:xfrm>
                <a:off x="3730" y="2100"/>
                <a:ext cx="162" cy="78"/>
              </a:xfrm>
              <a:custGeom>
                <a:avLst/>
                <a:gdLst>
                  <a:gd name="T0" fmla="*/ 149 w 149"/>
                  <a:gd name="T1" fmla="*/ 15 h 72"/>
                  <a:gd name="T2" fmla="*/ 149 w 149"/>
                  <a:gd name="T3" fmla="*/ 30 h 72"/>
                  <a:gd name="T4" fmla="*/ 120 w 149"/>
                  <a:gd name="T5" fmla="*/ 45 h 72"/>
                  <a:gd name="T6" fmla="*/ 105 w 149"/>
                  <a:gd name="T7" fmla="*/ 45 h 72"/>
                  <a:gd name="T8" fmla="*/ 99 w 149"/>
                  <a:gd name="T9" fmla="*/ 52 h 72"/>
                  <a:gd name="T10" fmla="*/ 79 w 149"/>
                  <a:gd name="T11" fmla="*/ 52 h 72"/>
                  <a:gd name="T12" fmla="*/ 64 w 149"/>
                  <a:gd name="T13" fmla="*/ 66 h 72"/>
                  <a:gd name="T14" fmla="*/ 64 w 149"/>
                  <a:gd name="T15" fmla="*/ 72 h 72"/>
                  <a:gd name="T16" fmla="*/ 0 w 149"/>
                  <a:gd name="T17" fmla="*/ 72 h 72"/>
                  <a:gd name="T18" fmla="*/ 0 w 149"/>
                  <a:gd name="T19" fmla="*/ 66 h 72"/>
                  <a:gd name="T20" fmla="*/ 22 w 149"/>
                  <a:gd name="T21" fmla="*/ 66 h 72"/>
                  <a:gd name="T22" fmla="*/ 22 w 149"/>
                  <a:gd name="T23" fmla="*/ 52 h 72"/>
                  <a:gd name="T24" fmla="*/ 33 w 149"/>
                  <a:gd name="T25" fmla="*/ 52 h 72"/>
                  <a:gd name="T26" fmla="*/ 57 w 149"/>
                  <a:gd name="T27" fmla="*/ 45 h 72"/>
                  <a:gd name="T28" fmla="*/ 33 w 149"/>
                  <a:gd name="T29" fmla="*/ 37 h 72"/>
                  <a:gd name="T30" fmla="*/ 15 w 149"/>
                  <a:gd name="T31" fmla="*/ 37 h 72"/>
                  <a:gd name="T32" fmla="*/ 30 w 149"/>
                  <a:gd name="T33" fmla="*/ 15 h 72"/>
                  <a:gd name="T34" fmla="*/ 22 w 149"/>
                  <a:gd name="T35" fmla="*/ 15 h 72"/>
                  <a:gd name="T36" fmla="*/ 30 w 149"/>
                  <a:gd name="T37" fmla="*/ 8 h 72"/>
                  <a:gd name="T38" fmla="*/ 57 w 149"/>
                  <a:gd name="T39" fmla="*/ 15 h 72"/>
                  <a:gd name="T40" fmla="*/ 57 w 149"/>
                  <a:gd name="T41" fmla="*/ 8 h 72"/>
                  <a:gd name="T42" fmla="*/ 64 w 149"/>
                  <a:gd name="T43" fmla="*/ 0 h 72"/>
                  <a:gd name="T44" fmla="*/ 79 w 149"/>
                  <a:gd name="T45" fmla="*/ 8 h 72"/>
                  <a:gd name="T46" fmla="*/ 126 w 149"/>
                  <a:gd name="T47" fmla="*/ 8 h 72"/>
                  <a:gd name="T48" fmla="*/ 149 w 149"/>
                  <a:gd name="T49" fmla="*/ 15 h 72"/>
                  <a:gd name="T50" fmla="*/ 149 w 149"/>
                  <a:gd name="T51" fmla="*/ 15 h 72"/>
                  <a:gd name="T52" fmla="*/ 149 w 149"/>
                  <a:gd name="T53"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72">
                    <a:moveTo>
                      <a:pt x="149" y="15"/>
                    </a:moveTo>
                    <a:lnTo>
                      <a:pt x="149" y="30"/>
                    </a:lnTo>
                    <a:lnTo>
                      <a:pt x="120" y="45"/>
                    </a:lnTo>
                    <a:lnTo>
                      <a:pt x="105" y="45"/>
                    </a:lnTo>
                    <a:lnTo>
                      <a:pt x="99" y="52"/>
                    </a:lnTo>
                    <a:lnTo>
                      <a:pt x="79" y="52"/>
                    </a:lnTo>
                    <a:lnTo>
                      <a:pt x="64" y="66"/>
                    </a:lnTo>
                    <a:lnTo>
                      <a:pt x="64" y="72"/>
                    </a:lnTo>
                    <a:lnTo>
                      <a:pt x="0" y="72"/>
                    </a:lnTo>
                    <a:lnTo>
                      <a:pt x="0" y="66"/>
                    </a:lnTo>
                    <a:lnTo>
                      <a:pt x="22" y="66"/>
                    </a:lnTo>
                    <a:lnTo>
                      <a:pt x="22" y="52"/>
                    </a:lnTo>
                    <a:lnTo>
                      <a:pt x="33" y="52"/>
                    </a:lnTo>
                    <a:lnTo>
                      <a:pt x="57" y="45"/>
                    </a:lnTo>
                    <a:lnTo>
                      <a:pt x="33" y="37"/>
                    </a:lnTo>
                    <a:lnTo>
                      <a:pt x="15" y="37"/>
                    </a:lnTo>
                    <a:lnTo>
                      <a:pt x="30" y="15"/>
                    </a:lnTo>
                    <a:lnTo>
                      <a:pt x="22" y="15"/>
                    </a:lnTo>
                    <a:lnTo>
                      <a:pt x="30" y="8"/>
                    </a:lnTo>
                    <a:lnTo>
                      <a:pt x="57" y="15"/>
                    </a:lnTo>
                    <a:lnTo>
                      <a:pt x="57" y="8"/>
                    </a:lnTo>
                    <a:lnTo>
                      <a:pt x="64" y="0"/>
                    </a:lnTo>
                    <a:lnTo>
                      <a:pt x="79" y="8"/>
                    </a:lnTo>
                    <a:lnTo>
                      <a:pt x="126" y="8"/>
                    </a:lnTo>
                    <a:lnTo>
                      <a:pt x="149"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3" name="Freeform 167">
                <a:extLst>
                  <a:ext uri="{FF2B5EF4-FFF2-40B4-BE49-F238E27FC236}">
                    <a16:creationId xmlns:a16="http://schemas.microsoft.com/office/drawing/2014/main" id="{B223EEF4-9F5B-BC45-3715-BA3A68D8FCEC}"/>
                  </a:ext>
                </a:extLst>
              </p:cNvPr>
              <p:cNvSpPr>
                <a:spLocks/>
              </p:cNvSpPr>
              <p:nvPr/>
            </p:nvSpPr>
            <p:spPr bwMode="auto">
              <a:xfrm>
                <a:off x="2790" y="1234"/>
                <a:ext cx="387" cy="497"/>
              </a:xfrm>
              <a:custGeom>
                <a:avLst/>
                <a:gdLst>
                  <a:gd name="T0" fmla="*/ 84 w 356"/>
                  <a:gd name="T1" fmla="*/ 432 h 459"/>
                  <a:gd name="T2" fmla="*/ 79 w 356"/>
                  <a:gd name="T3" fmla="*/ 432 h 459"/>
                  <a:gd name="T4" fmla="*/ 42 w 356"/>
                  <a:gd name="T5" fmla="*/ 459 h 459"/>
                  <a:gd name="T6" fmla="*/ 7 w 356"/>
                  <a:gd name="T7" fmla="*/ 445 h 459"/>
                  <a:gd name="T8" fmla="*/ 0 w 356"/>
                  <a:gd name="T9" fmla="*/ 370 h 459"/>
                  <a:gd name="T10" fmla="*/ 0 w 356"/>
                  <a:gd name="T11" fmla="*/ 346 h 459"/>
                  <a:gd name="T12" fmla="*/ 64 w 356"/>
                  <a:gd name="T13" fmla="*/ 301 h 459"/>
                  <a:gd name="T14" fmla="*/ 106 w 356"/>
                  <a:gd name="T15" fmla="*/ 235 h 459"/>
                  <a:gd name="T16" fmla="*/ 158 w 356"/>
                  <a:gd name="T17" fmla="*/ 123 h 459"/>
                  <a:gd name="T18" fmla="*/ 114 w 356"/>
                  <a:gd name="T19" fmla="*/ 143 h 459"/>
                  <a:gd name="T20" fmla="*/ 158 w 356"/>
                  <a:gd name="T21" fmla="*/ 82 h 459"/>
                  <a:gd name="T22" fmla="*/ 165 w 356"/>
                  <a:gd name="T23" fmla="*/ 97 h 459"/>
                  <a:gd name="T24" fmla="*/ 178 w 356"/>
                  <a:gd name="T25" fmla="*/ 69 h 459"/>
                  <a:gd name="T26" fmla="*/ 205 w 356"/>
                  <a:gd name="T27" fmla="*/ 47 h 459"/>
                  <a:gd name="T28" fmla="*/ 263 w 356"/>
                  <a:gd name="T29" fmla="*/ 22 h 459"/>
                  <a:gd name="T30" fmla="*/ 309 w 356"/>
                  <a:gd name="T31" fmla="*/ 0 h 459"/>
                  <a:gd name="T32" fmla="*/ 356 w 356"/>
                  <a:gd name="T33" fmla="*/ 39 h 459"/>
                  <a:gd name="T34" fmla="*/ 320 w 356"/>
                  <a:gd name="T35" fmla="*/ 47 h 459"/>
                  <a:gd name="T36" fmla="*/ 349 w 356"/>
                  <a:gd name="T37" fmla="*/ 69 h 459"/>
                  <a:gd name="T38" fmla="*/ 335 w 356"/>
                  <a:gd name="T39" fmla="*/ 69 h 459"/>
                  <a:gd name="T40" fmla="*/ 292 w 356"/>
                  <a:gd name="T41" fmla="*/ 60 h 459"/>
                  <a:gd name="T42" fmla="*/ 272 w 356"/>
                  <a:gd name="T43" fmla="*/ 106 h 459"/>
                  <a:gd name="T44" fmla="*/ 222 w 356"/>
                  <a:gd name="T45" fmla="*/ 82 h 459"/>
                  <a:gd name="T46" fmla="*/ 205 w 356"/>
                  <a:gd name="T47" fmla="*/ 97 h 459"/>
                  <a:gd name="T48" fmla="*/ 178 w 356"/>
                  <a:gd name="T49" fmla="*/ 113 h 459"/>
                  <a:gd name="T50" fmla="*/ 171 w 356"/>
                  <a:gd name="T51" fmla="*/ 129 h 459"/>
                  <a:gd name="T52" fmla="*/ 158 w 356"/>
                  <a:gd name="T53" fmla="*/ 181 h 459"/>
                  <a:gd name="T54" fmla="*/ 121 w 356"/>
                  <a:gd name="T55" fmla="*/ 249 h 459"/>
                  <a:gd name="T56" fmla="*/ 106 w 356"/>
                  <a:gd name="T57" fmla="*/ 287 h 459"/>
                  <a:gd name="T58" fmla="*/ 106 w 356"/>
                  <a:gd name="T59" fmla="*/ 363 h 459"/>
                  <a:gd name="T60" fmla="*/ 94 w 356"/>
                  <a:gd name="T61" fmla="*/ 407 h 459"/>
                  <a:gd name="T62" fmla="*/ 84 w 356"/>
                  <a:gd name="T63" fmla="*/ 437 h 459"/>
                  <a:gd name="T64" fmla="*/ 84 w 356"/>
                  <a:gd name="T65" fmla="*/ 43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459">
                    <a:moveTo>
                      <a:pt x="84" y="437"/>
                    </a:moveTo>
                    <a:lnTo>
                      <a:pt x="84" y="432"/>
                    </a:lnTo>
                    <a:lnTo>
                      <a:pt x="79" y="424"/>
                    </a:lnTo>
                    <a:lnTo>
                      <a:pt x="79" y="432"/>
                    </a:lnTo>
                    <a:lnTo>
                      <a:pt x="72" y="432"/>
                    </a:lnTo>
                    <a:lnTo>
                      <a:pt x="42" y="459"/>
                    </a:lnTo>
                    <a:lnTo>
                      <a:pt x="29" y="459"/>
                    </a:lnTo>
                    <a:lnTo>
                      <a:pt x="7" y="445"/>
                    </a:lnTo>
                    <a:lnTo>
                      <a:pt x="7" y="392"/>
                    </a:lnTo>
                    <a:lnTo>
                      <a:pt x="0" y="370"/>
                    </a:lnTo>
                    <a:lnTo>
                      <a:pt x="7" y="356"/>
                    </a:lnTo>
                    <a:lnTo>
                      <a:pt x="0" y="346"/>
                    </a:lnTo>
                    <a:lnTo>
                      <a:pt x="42" y="309"/>
                    </a:lnTo>
                    <a:lnTo>
                      <a:pt x="64" y="301"/>
                    </a:lnTo>
                    <a:lnTo>
                      <a:pt x="84" y="249"/>
                    </a:lnTo>
                    <a:lnTo>
                      <a:pt x="106" y="235"/>
                    </a:lnTo>
                    <a:lnTo>
                      <a:pt x="136" y="143"/>
                    </a:lnTo>
                    <a:lnTo>
                      <a:pt x="158" y="123"/>
                    </a:lnTo>
                    <a:lnTo>
                      <a:pt x="128" y="129"/>
                    </a:lnTo>
                    <a:lnTo>
                      <a:pt x="114" y="143"/>
                    </a:lnTo>
                    <a:lnTo>
                      <a:pt x="128" y="106"/>
                    </a:lnTo>
                    <a:lnTo>
                      <a:pt x="158" y="82"/>
                    </a:lnTo>
                    <a:lnTo>
                      <a:pt x="158" y="106"/>
                    </a:lnTo>
                    <a:lnTo>
                      <a:pt x="165" y="97"/>
                    </a:lnTo>
                    <a:lnTo>
                      <a:pt x="165" y="76"/>
                    </a:lnTo>
                    <a:lnTo>
                      <a:pt x="178" y="69"/>
                    </a:lnTo>
                    <a:lnTo>
                      <a:pt x="186" y="47"/>
                    </a:lnTo>
                    <a:lnTo>
                      <a:pt x="205" y="47"/>
                    </a:lnTo>
                    <a:lnTo>
                      <a:pt x="250" y="15"/>
                    </a:lnTo>
                    <a:lnTo>
                      <a:pt x="263" y="22"/>
                    </a:lnTo>
                    <a:lnTo>
                      <a:pt x="287" y="0"/>
                    </a:lnTo>
                    <a:lnTo>
                      <a:pt x="309" y="0"/>
                    </a:lnTo>
                    <a:lnTo>
                      <a:pt x="320" y="15"/>
                    </a:lnTo>
                    <a:lnTo>
                      <a:pt x="356" y="39"/>
                    </a:lnTo>
                    <a:lnTo>
                      <a:pt x="342" y="47"/>
                    </a:lnTo>
                    <a:lnTo>
                      <a:pt x="320" y="47"/>
                    </a:lnTo>
                    <a:lnTo>
                      <a:pt x="342" y="60"/>
                    </a:lnTo>
                    <a:lnTo>
                      <a:pt x="349" y="69"/>
                    </a:lnTo>
                    <a:lnTo>
                      <a:pt x="320" y="97"/>
                    </a:lnTo>
                    <a:lnTo>
                      <a:pt x="335" y="69"/>
                    </a:lnTo>
                    <a:lnTo>
                      <a:pt x="309" y="47"/>
                    </a:lnTo>
                    <a:lnTo>
                      <a:pt x="292" y="60"/>
                    </a:lnTo>
                    <a:lnTo>
                      <a:pt x="287" y="97"/>
                    </a:lnTo>
                    <a:lnTo>
                      <a:pt x="272" y="106"/>
                    </a:lnTo>
                    <a:lnTo>
                      <a:pt x="243" y="106"/>
                    </a:lnTo>
                    <a:lnTo>
                      <a:pt x="222" y="82"/>
                    </a:lnTo>
                    <a:lnTo>
                      <a:pt x="213" y="97"/>
                    </a:lnTo>
                    <a:lnTo>
                      <a:pt x="205" y="97"/>
                    </a:lnTo>
                    <a:lnTo>
                      <a:pt x="205" y="113"/>
                    </a:lnTo>
                    <a:lnTo>
                      <a:pt x="178" y="113"/>
                    </a:lnTo>
                    <a:lnTo>
                      <a:pt x="178" y="129"/>
                    </a:lnTo>
                    <a:lnTo>
                      <a:pt x="171" y="129"/>
                    </a:lnTo>
                    <a:lnTo>
                      <a:pt x="158" y="158"/>
                    </a:lnTo>
                    <a:lnTo>
                      <a:pt x="158" y="181"/>
                    </a:lnTo>
                    <a:lnTo>
                      <a:pt x="136" y="205"/>
                    </a:lnTo>
                    <a:lnTo>
                      <a:pt x="121" y="249"/>
                    </a:lnTo>
                    <a:lnTo>
                      <a:pt x="128" y="272"/>
                    </a:lnTo>
                    <a:lnTo>
                      <a:pt x="106" y="287"/>
                    </a:lnTo>
                    <a:lnTo>
                      <a:pt x="94" y="323"/>
                    </a:lnTo>
                    <a:lnTo>
                      <a:pt x="106" y="363"/>
                    </a:lnTo>
                    <a:lnTo>
                      <a:pt x="106" y="402"/>
                    </a:lnTo>
                    <a:lnTo>
                      <a:pt x="94" y="407"/>
                    </a:lnTo>
                    <a:lnTo>
                      <a:pt x="94" y="437"/>
                    </a:lnTo>
                    <a:lnTo>
                      <a:pt x="84" y="4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4" name="Freeform 168">
                <a:extLst>
                  <a:ext uri="{FF2B5EF4-FFF2-40B4-BE49-F238E27FC236}">
                    <a16:creationId xmlns:a16="http://schemas.microsoft.com/office/drawing/2014/main" id="{0E806D61-F4B6-1533-2158-0CBA8EBE9F65}"/>
                  </a:ext>
                </a:extLst>
              </p:cNvPr>
              <p:cNvSpPr>
                <a:spLocks/>
              </p:cNvSpPr>
              <p:nvPr/>
            </p:nvSpPr>
            <p:spPr bwMode="auto">
              <a:xfrm>
                <a:off x="3021" y="1283"/>
                <a:ext cx="156" cy="384"/>
              </a:xfrm>
              <a:custGeom>
                <a:avLst/>
                <a:gdLst>
                  <a:gd name="T0" fmla="*/ 106 w 143"/>
                  <a:gd name="T1" fmla="*/ 52 h 355"/>
                  <a:gd name="T2" fmla="*/ 106 w 143"/>
                  <a:gd name="T3" fmla="*/ 76 h 355"/>
                  <a:gd name="T4" fmla="*/ 127 w 143"/>
                  <a:gd name="T5" fmla="*/ 98 h 355"/>
                  <a:gd name="T6" fmla="*/ 121 w 143"/>
                  <a:gd name="T7" fmla="*/ 123 h 355"/>
                  <a:gd name="T8" fmla="*/ 127 w 143"/>
                  <a:gd name="T9" fmla="*/ 173 h 355"/>
                  <a:gd name="T10" fmla="*/ 121 w 143"/>
                  <a:gd name="T11" fmla="*/ 197 h 355"/>
                  <a:gd name="T12" fmla="*/ 136 w 143"/>
                  <a:gd name="T13" fmla="*/ 227 h 355"/>
                  <a:gd name="T14" fmla="*/ 127 w 143"/>
                  <a:gd name="T15" fmla="*/ 244 h 355"/>
                  <a:gd name="T16" fmla="*/ 143 w 143"/>
                  <a:gd name="T17" fmla="*/ 263 h 355"/>
                  <a:gd name="T18" fmla="*/ 143 w 143"/>
                  <a:gd name="T19" fmla="*/ 273 h 355"/>
                  <a:gd name="T20" fmla="*/ 121 w 143"/>
                  <a:gd name="T21" fmla="*/ 318 h 355"/>
                  <a:gd name="T22" fmla="*/ 94 w 143"/>
                  <a:gd name="T23" fmla="*/ 338 h 355"/>
                  <a:gd name="T24" fmla="*/ 84 w 143"/>
                  <a:gd name="T25" fmla="*/ 338 h 355"/>
                  <a:gd name="T26" fmla="*/ 42 w 143"/>
                  <a:gd name="T27" fmla="*/ 355 h 355"/>
                  <a:gd name="T28" fmla="*/ 9 w 143"/>
                  <a:gd name="T29" fmla="*/ 338 h 355"/>
                  <a:gd name="T30" fmla="*/ 15 w 143"/>
                  <a:gd name="T31" fmla="*/ 311 h 355"/>
                  <a:gd name="T32" fmla="*/ 9 w 143"/>
                  <a:gd name="T33" fmla="*/ 279 h 355"/>
                  <a:gd name="T34" fmla="*/ 50 w 143"/>
                  <a:gd name="T35" fmla="*/ 205 h 355"/>
                  <a:gd name="T36" fmla="*/ 57 w 143"/>
                  <a:gd name="T37" fmla="*/ 197 h 355"/>
                  <a:gd name="T38" fmla="*/ 57 w 143"/>
                  <a:gd name="T39" fmla="*/ 180 h 355"/>
                  <a:gd name="T40" fmla="*/ 50 w 143"/>
                  <a:gd name="T41" fmla="*/ 173 h 355"/>
                  <a:gd name="T42" fmla="*/ 42 w 143"/>
                  <a:gd name="T43" fmla="*/ 173 h 355"/>
                  <a:gd name="T44" fmla="*/ 35 w 143"/>
                  <a:gd name="T45" fmla="*/ 84 h 355"/>
                  <a:gd name="T46" fmla="*/ 0 w 143"/>
                  <a:gd name="T47" fmla="*/ 52 h 355"/>
                  <a:gd name="T48" fmla="*/ 9 w 143"/>
                  <a:gd name="T49" fmla="*/ 39 h 355"/>
                  <a:gd name="T50" fmla="*/ 30 w 143"/>
                  <a:gd name="T51" fmla="*/ 61 h 355"/>
                  <a:gd name="T52" fmla="*/ 57 w 143"/>
                  <a:gd name="T53" fmla="*/ 61 h 355"/>
                  <a:gd name="T54" fmla="*/ 72 w 143"/>
                  <a:gd name="T55" fmla="*/ 52 h 355"/>
                  <a:gd name="T56" fmla="*/ 79 w 143"/>
                  <a:gd name="T57" fmla="*/ 14 h 355"/>
                  <a:gd name="T58" fmla="*/ 94 w 143"/>
                  <a:gd name="T59" fmla="*/ 0 h 355"/>
                  <a:gd name="T60" fmla="*/ 121 w 143"/>
                  <a:gd name="T61" fmla="*/ 22 h 355"/>
                  <a:gd name="T62" fmla="*/ 106 w 143"/>
                  <a:gd name="T63" fmla="*/ 52 h 355"/>
                  <a:gd name="T64" fmla="*/ 106 w 143"/>
                  <a:gd name="T65" fmla="*/ 52 h 355"/>
                  <a:gd name="T66" fmla="*/ 106 w 143"/>
                  <a:gd name="T67" fmla="*/ 5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55">
                    <a:moveTo>
                      <a:pt x="106" y="52"/>
                    </a:moveTo>
                    <a:lnTo>
                      <a:pt x="106" y="76"/>
                    </a:lnTo>
                    <a:lnTo>
                      <a:pt x="127" y="98"/>
                    </a:lnTo>
                    <a:lnTo>
                      <a:pt x="121" y="123"/>
                    </a:lnTo>
                    <a:lnTo>
                      <a:pt x="127" y="173"/>
                    </a:lnTo>
                    <a:lnTo>
                      <a:pt x="121" y="197"/>
                    </a:lnTo>
                    <a:lnTo>
                      <a:pt x="136" y="227"/>
                    </a:lnTo>
                    <a:lnTo>
                      <a:pt x="127" y="244"/>
                    </a:lnTo>
                    <a:lnTo>
                      <a:pt x="143" y="263"/>
                    </a:lnTo>
                    <a:lnTo>
                      <a:pt x="143" y="273"/>
                    </a:lnTo>
                    <a:lnTo>
                      <a:pt x="121" y="318"/>
                    </a:lnTo>
                    <a:lnTo>
                      <a:pt x="94" y="338"/>
                    </a:lnTo>
                    <a:lnTo>
                      <a:pt x="84" y="338"/>
                    </a:lnTo>
                    <a:lnTo>
                      <a:pt x="42" y="355"/>
                    </a:lnTo>
                    <a:lnTo>
                      <a:pt x="9" y="338"/>
                    </a:lnTo>
                    <a:lnTo>
                      <a:pt x="15" y="311"/>
                    </a:lnTo>
                    <a:lnTo>
                      <a:pt x="9" y="279"/>
                    </a:lnTo>
                    <a:lnTo>
                      <a:pt x="50" y="205"/>
                    </a:lnTo>
                    <a:lnTo>
                      <a:pt x="57" y="197"/>
                    </a:lnTo>
                    <a:lnTo>
                      <a:pt x="57" y="180"/>
                    </a:lnTo>
                    <a:lnTo>
                      <a:pt x="50" y="173"/>
                    </a:lnTo>
                    <a:lnTo>
                      <a:pt x="42" y="173"/>
                    </a:lnTo>
                    <a:lnTo>
                      <a:pt x="35" y="84"/>
                    </a:lnTo>
                    <a:lnTo>
                      <a:pt x="0" y="52"/>
                    </a:lnTo>
                    <a:lnTo>
                      <a:pt x="9" y="39"/>
                    </a:lnTo>
                    <a:lnTo>
                      <a:pt x="30" y="61"/>
                    </a:lnTo>
                    <a:lnTo>
                      <a:pt x="57" y="61"/>
                    </a:lnTo>
                    <a:lnTo>
                      <a:pt x="72" y="52"/>
                    </a:lnTo>
                    <a:lnTo>
                      <a:pt x="79" y="14"/>
                    </a:lnTo>
                    <a:lnTo>
                      <a:pt x="94" y="0"/>
                    </a:lnTo>
                    <a:lnTo>
                      <a:pt x="121" y="22"/>
                    </a:lnTo>
                    <a:lnTo>
                      <a:pt x="106"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5" name="Freeform 169">
                <a:extLst>
                  <a:ext uri="{FF2B5EF4-FFF2-40B4-BE49-F238E27FC236}">
                    <a16:creationId xmlns:a16="http://schemas.microsoft.com/office/drawing/2014/main" id="{99E8FAC8-98D6-5507-675E-38D15D9EA65F}"/>
                  </a:ext>
                </a:extLst>
              </p:cNvPr>
              <p:cNvSpPr>
                <a:spLocks/>
              </p:cNvSpPr>
              <p:nvPr/>
            </p:nvSpPr>
            <p:spPr bwMode="auto">
              <a:xfrm>
                <a:off x="3059" y="1782"/>
                <a:ext cx="140" cy="129"/>
              </a:xfrm>
              <a:custGeom>
                <a:avLst/>
                <a:gdLst>
                  <a:gd name="T0" fmla="*/ 113 w 128"/>
                  <a:gd name="T1" fmla="*/ 99 h 119"/>
                  <a:gd name="T2" fmla="*/ 106 w 128"/>
                  <a:gd name="T3" fmla="*/ 84 h 119"/>
                  <a:gd name="T4" fmla="*/ 106 w 128"/>
                  <a:gd name="T5" fmla="*/ 76 h 119"/>
                  <a:gd name="T6" fmla="*/ 113 w 128"/>
                  <a:gd name="T7" fmla="*/ 84 h 119"/>
                  <a:gd name="T8" fmla="*/ 128 w 128"/>
                  <a:gd name="T9" fmla="*/ 62 h 119"/>
                  <a:gd name="T10" fmla="*/ 113 w 128"/>
                  <a:gd name="T11" fmla="*/ 62 h 119"/>
                  <a:gd name="T12" fmla="*/ 99 w 128"/>
                  <a:gd name="T13" fmla="*/ 37 h 119"/>
                  <a:gd name="T14" fmla="*/ 99 w 128"/>
                  <a:gd name="T15" fmla="*/ 15 h 119"/>
                  <a:gd name="T16" fmla="*/ 91 w 128"/>
                  <a:gd name="T17" fmla="*/ 5 h 119"/>
                  <a:gd name="T18" fmla="*/ 64 w 128"/>
                  <a:gd name="T19" fmla="*/ 0 h 119"/>
                  <a:gd name="T20" fmla="*/ 47 w 128"/>
                  <a:gd name="T21" fmla="*/ 15 h 119"/>
                  <a:gd name="T22" fmla="*/ 47 w 128"/>
                  <a:gd name="T23" fmla="*/ 22 h 119"/>
                  <a:gd name="T24" fmla="*/ 37 w 128"/>
                  <a:gd name="T25" fmla="*/ 37 h 119"/>
                  <a:gd name="T26" fmla="*/ 37 w 128"/>
                  <a:gd name="T27" fmla="*/ 52 h 119"/>
                  <a:gd name="T28" fmla="*/ 20 w 128"/>
                  <a:gd name="T29" fmla="*/ 52 h 119"/>
                  <a:gd name="T30" fmla="*/ 7 w 128"/>
                  <a:gd name="T31" fmla="*/ 62 h 119"/>
                  <a:gd name="T32" fmla="*/ 0 w 128"/>
                  <a:gd name="T33" fmla="*/ 62 h 119"/>
                  <a:gd name="T34" fmla="*/ 7 w 128"/>
                  <a:gd name="T35" fmla="*/ 84 h 119"/>
                  <a:gd name="T36" fmla="*/ 0 w 128"/>
                  <a:gd name="T37" fmla="*/ 99 h 119"/>
                  <a:gd name="T38" fmla="*/ 0 w 128"/>
                  <a:gd name="T39" fmla="*/ 119 h 119"/>
                  <a:gd name="T40" fmla="*/ 14 w 128"/>
                  <a:gd name="T41" fmla="*/ 104 h 119"/>
                  <a:gd name="T42" fmla="*/ 37 w 128"/>
                  <a:gd name="T43" fmla="*/ 104 h 119"/>
                  <a:gd name="T44" fmla="*/ 59 w 128"/>
                  <a:gd name="T45" fmla="*/ 119 h 119"/>
                  <a:gd name="T46" fmla="*/ 99 w 128"/>
                  <a:gd name="T47" fmla="*/ 119 h 119"/>
                  <a:gd name="T48" fmla="*/ 106 w 128"/>
                  <a:gd name="T49" fmla="*/ 99 h 119"/>
                  <a:gd name="T50" fmla="*/ 113 w 128"/>
                  <a:gd name="T51" fmla="*/ 99 h 119"/>
                  <a:gd name="T52" fmla="*/ 113 w 128"/>
                  <a:gd name="T53"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19">
                    <a:moveTo>
                      <a:pt x="113" y="99"/>
                    </a:moveTo>
                    <a:lnTo>
                      <a:pt x="106" y="84"/>
                    </a:lnTo>
                    <a:lnTo>
                      <a:pt x="106" y="76"/>
                    </a:lnTo>
                    <a:lnTo>
                      <a:pt x="113" y="84"/>
                    </a:lnTo>
                    <a:lnTo>
                      <a:pt x="128" y="62"/>
                    </a:lnTo>
                    <a:lnTo>
                      <a:pt x="113" y="62"/>
                    </a:lnTo>
                    <a:lnTo>
                      <a:pt x="99" y="37"/>
                    </a:lnTo>
                    <a:lnTo>
                      <a:pt x="99" y="15"/>
                    </a:lnTo>
                    <a:lnTo>
                      <a:pt x="91" y="5"/>
                    </a:lnTo>
                    <a:lnTo>
                      <a:pt x="64" y="0"/>
                    </a:lnTo>
                    <a:lnTo>
                      <a:pt x="47" y="15"/>
                    </a:lnTo>
                    <a:lnTo>
                      <a:pt x="47" y="22"/>
                    </a:lnTo>
                    <a:lnTo>
                      <a:pt x="37" y="37"/>
                    </a:lnTo>
                    <a:lnTo>
                      <a:pt x="37" y="52"/>
                    </a:lnTo>
                    <a:lnTo>
                      <a:pt x="20" y="52"/>
                    </a:lnTo>
                    <a:lnTo>
                      <a:pt x="7" y="62"/>
                    </a:lnTo>
                    <a:lnTo>
                      <a:pt x="0" y="62"/>
                    </a:lnTo>
                    <a:lnTo>
                      <a:pt x="7" y="84"/>
                    </a:lnTo>
                    <a:lnTo>
                      <a:pt x="0" y="99"/>
                    </a:lnTo>
                    <a:lnTo>
                      <a:pt x="0" y="119"/>
                    </a:lnTo>
                    <a:lnTo>
                      <a:pt x="14" y="104"/>
                    </a:lnTo>
                    <a:lnTo>
                      <a:pt x="37" y="104"/>
                    </a:lnTo>
                    <a:lnTo>
                      <a:pt x="59" y="119"/>
                    </a:lnTo>
                    <a:lnTo>
                      <a:pt x="99" y="119"/>
                    </a:lnTo>
                    <a:lnTo>
                      <a:pt x="106" y="99"/>
                    </a:lnTo>
                    <a:lnTo>
                      <a:pt x="113" y="9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6" name="Freeform 170">
                <a:extLst>
                  <a:ext uri="{FF2B5EF4-FFF2-40B4-BE49-F238E27FC236}">
                    <a16:creationId xmlns:a16="http://schemas.microsoft.com/office/drawing/2014/main" id="{C1836042-C6FE-7B67-EECC-914E2B483331}"/>
                  </a:ext>
                </a:extLst>
              </p:cNvPr>
              <p:cNvSpPr>
                <a:spLocks/>
              </p:cNvSpPr>
              <p:nvPr/>
            </p:nvSpPr>
            <p:spPr bwMode="auto">
              <a:xfrm>
                <a:off x="3037" y="1887"/>
                <a:ext cx="272" cy="195"/>
              </a:xfrm>
              <a:custGeom>
                <a:avLst/>
                <a:gdLst>
                  <a:gd name="T0" fmla="*/ 107 w 251"/>
                  <a:gd name="T1" fmla="*/ 160 h 180"/>
                  <a:gd name="T2" fmla="*/ 87 w 251"/>
                  <a:gd name="T3" fmla="*/ 160 h 180"/>
                  <a:gd name="T4" fmla="*/ 87 w 251"/>
                  <a:gd name="T5" fmla="*/ 152 h 180"/>
                  <a:gd name="T6" fmla="*/ 92 w 251"/>
                  <a:gd name="T7" fmla="*/ 130 h 180"/>
                  <a:gd name="T8" fmla="*/ 113 w 251"/>
                  <a:gd name="T9" fmla="*/ 130 h 180"/>
                  <a:gd name="T10" fmla="*/ 113 w 251"/>
                  <a:gd name="T11" fmla="*/ 121 h 180"/>
                  <a:gd name="T12" fmla="*/ 107 w 251"/>
                  <a:gd name="T13" fmla="*/ 105 h 180"/>
                  <a:gd name="T14" fmla="*/ 107 w 251"/>
                  <a:gd name="T15" fmla="*/ 91 h 180"/>
                  <a:gd name="T16" fmla="*/ 80 w 251"/>
                  <a:gd name="T17" fmla="*/ 83 h 180"/>
                  <a:gd name="T18" fmla="*/ 41 w 251"/>
                  <a:gd name="T19" fmla="*/ 105 h 180"/>
                  <a:gd name="T20" fmla="*/ 16 w 251"/>
                  <a:gd name="T21" fmla="*/ 105 h 180"/>
                  <a:gd name="T22" fmla="*/ 0 w 251"/>
                  <a:gd name="T23" fmla="*/ 91 h 180"/>
                  <a:gd name="T24" fmla="*/ 16 w 251"/>
                  <a:gd name="T25" fmla="*/ 76 h 180"/>
                  <a:gd name="T26" fmla="*/ 26 w 251"/>
                  <a:gd name="T27" fmla="*/ 46 h 180"/>
                  <a:gd name="T28" fmla="*/ 21 w 251"/>
                  <a:gd name="T29" fmla="*/ 21 h 180"/>
                  <a:gd name="T30" fmla="*/ 35 w 251"/>
                  <a:gd name="T31" fmla="*/ 7 h 180"/>
                  <a:gd name="T32" fmla="*/ 58 w 251"/>
                  <a:gd name="T33" fmla="*/ 7 h 180"/>
                  <a:gd name="T34" fmla="*/ 80 w 251"/>
                  <a:gd name="T35" fmla="*/ 21 h 180"/>
                  <a:gd name="T36" fmla="*/ 122 w 251"/>
                  <a:gd name="T37" fmla="*/ 21 h 180"/>
                  <a:gd name="T38" fmla="*/ 129 w 251"/>
                  <a:gd name="T39" fmla="*/ 0 h 180"/>
                  <a:gd name="T40" fmla="*/ 162 w 251"/>
                  <a:gd name="T41" fmla="*/ 0 h 180"/>
                  <a:gd name="T42" fmla="*/ 170 w 251"/>
                  <a:gd name="T43" fmla="*/ 7 h 180"/>
                  <a:gd name="T44" fmla="*/ 162 w 251"/>
                  <a:gd name="T45" fmla="*/ 7 h 180"/>
                  <a:gd name="T46" fmla="*/ 170 w 251"/>
                  <a:gd name="T47" fmla="*/ 21 h 180"/>
                  <a:gd name="T48" fmla="*/ 186 w 251"/>
                  <a:gd name="T49" fmla="*/ 21 h 180"/>
                  <a:gd name="T50" fmla="*/ 192 w 251"/>
                  <a:gd name="T51" fmla="*/ 37 h 180"/>
                  <a:gd name="T52" fmla="*/ 201 w 251"/>
                  <a:gd name="T53" fmla="*/ 46 h 180"/>
                  <a:gd name="T54" fmla="*/ 207 w 251"/>
                  <a:gd name="T55" fmla="*/ 37 h 180"/>
                  <a:gd name="T56" fmla="*/ 251 w 251"/>
                  <a:gd name="T57" fmla="*/ 68 h 180"/>
                  <a:gd name="T58" fmla="*/ 242 w 251"/>
                  <a:gd name="T59" fmla="*/ 105 h 180"/>
                  <a:gd name="T60" fmla="*/ 236 w 251"/>
                  <a:gd name="T61" fmla="*/ 91 h 180"/>
                  <a:gd name="T62" fmla="*/ 229 w 251"/>
                  <a:gd name="T63" fmla="*/ 105 h 180"/>
                  <a:gd name="T64" fmla="*/ 229 w 251"/>
                  <a:gd name="T65" fmla="*/ 121 h 180"/>
                  <a:gd name="T66" fmla="*/ 214 w 251"/>
                  <a:gd name="T67" fmla="*/ 121 h 180"/>
                  <a:gd name="T68" fmla="*/ 170 w 251"/>
                  <a:gd name="T69" fmla="*/ 152 h 180"/>
                  <a:gd name="T70" fmla="*/ 192 w 251"/>
                  <a:gd name="T71" fmla="*/ 160 h 180"/>
                  <a:gd name="T72" fmla="*/ 201 w 251"/>
                  <a:gd name="T73" fmla="*/ 160 h 180"/>
                  <a:gd name="T74" fmla="*/ 192 w 251"/>
                  <a:gd name="T75" fmla="*/ 160 h 180"/>
                  <a:gd name="T76" fmla="*/ 162 w 251"/>
                  <a:gd name="T77" fmla="*/ 180 h 180"/>
                  <a:gd name="T78" fmla="*/ 157 w 251"/>
                  <a:gd name="T79" fmla="*/ 180 h 180"/>
                  <a:gd name="T80" fmla="*/ 157 w 251"/>
                  <a:gd name="T81" fmla="*/ 167 h 180"/>
                  <a:gd name="T82" fmla="*/ 150 w 251"/>
                  <a:gd name="T83" fmla="*/ 160 h 180"/>
                  <a:gd name="T84" fmla="*/ 162 w 251"/>
                  <a:gd name="T85" fmla="*/ 152 h 180"/>
                  <a:gd name="T86" fmla="*/ 135 w 251"/>
                  <a:gd name="T87" fmla="*/ 137 h 180"/>
                  <a:gd name="T88" fmla="*/ 135 w 251"/>
                  <a:gd name="T89" fmla="*/ 130 h 180"/>
                  <a:gd name="T90" fmla="*/ 122 w 251"/>
                  <a:gd name="T91" fmla="*/ 130 h 180"/>
                  <a:gd name="T92" fmla="*/ 113 w 251"/>
                  <a:gd name="T93" fmla="*/ 152 h 180"/>
                  <a:gd name="T94" fmla="*/ 107 w 251"/>
                  <a:gd name="T95" fmla="*/ 152 h 180"/>
                  <a:gd name="T96" fmla="*/ 107 w 251"/>
                  <a:gd name="T97" fmla="*/ 160 h 180"/>
                  <a:gd name="T98" fmla="*/ 107 w 251"/>
                  <a:gd name="T99" fmla="*/ 160 h 180"/>
                  <a:gd name="T100" fmla="*/ 107 w 251"/>
                  <a:gd name="T101" fmla="*/ 1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180">
                    <a:moveTo>
                      <a:pt x="107" y="160"/>
                    </a:moveTo>
                    <a:lnTo>
                      <a:pt x="87" y="160"/>
                    </a:lnTo>
                    <a:lnTo>
                      <a:pt x="87" y="152"/>
                    </a:lnTo>
                    <a:lnTo>
                      <a:pt x="92" y="130"/>
                    </a:lnTo>
                    <a:lnTo>
                      <a:pt x="113" y="130"/>
                    </a:lnTo>
                    <a:lnTo>
                      <a:pt x="113" y="121"/>
                    </a:lnTo>
                    <a:lnTo>
                      <a:pt x="107" y="105"/>
                    </a:lnTo>
                    <a:lnTo>
                      <a:pt x="107" y="91"/>
                    </a:lnTo>
                    <a:lnTo>
                      <a:pt x="80" y="83"/>
                    </a:lnTo>
                    <a:lnTo>
                      <a:pt x="41" y="105"/>
                    </a:lnTo>
                    <a:lnTo>
                      <a:pt x="16" y="105"/>
                    </a:lnTo>
                    <a:lnTo>
                      <a:pt x="0" y="91"/>
                    </a:lnTo>
                    <a:lnTo>
                      <a:pt x="16" y="76"/>
                    </a:lnTo>
                    <a:lnTo>
                      <a:pt x="26" y="46"/>
                    </a:lnTo>
                    <a:lnTo>
                      <a:pt x="21" y="21"/>
                    </a:lnTo>
                    <a:lnTo>
                      <a:pt x="35" y="7"/>
                    </a:lnTo>
                    <a:lnTo>
                      <a:pt x="58" y="7"/>
                    </a:lnTo>
                    <a:lnTo>
                      <a:pt x="80" y="21"/>
                    </a:lnTo>
                    <a:lnTo>
                      <a:pt x="122" y="21"/>
                    </a:lnTo>
                    <a:lnTo>
                      <a:pt x="129" y="0"/>
                    </a:lnTo>
                    <a:lnTo>
                      <a:pt x="162" y="0"/>
                    </a:lnTo>
                    <a:lnTo>
                      <a:pt x="170" y="7"/>
                    </a:lnTo>
                    <a:lnTo>
                      <a:pt x="162" y="7"/>
                    </a:lnTo>
                    <a:lnTo>
                      <a:pt x="170" y="21"/>
                    </a:lnTo>
                    <a:lnTo>
                      <a:pt x="186" y="21"/>
                    </a:lnTo>
                    <a:lnTo>
                      <a:pt x="192" y="37"/>
                    </a:lnTo>
                    <a:lnTo>
                      <a:pt x="201" y="46"/>
                    </a:lnTo>
                    <a:lnTo>
                      <a:pt x="207" y="37"/>
                    </a:lnTo>
                    <a:lnTo>
                      <a:pt x="251" y="68"/>
                    </a:lnTo>
                    <a:lnTo>
                      <a:pt x="242" y="105"/>
                    </a:lnTo>
                    <a:lnTo>
                      <a:pt x="236" y="91"/>
                    </a:lnTo>
                    <a:lnTo>
                      <a:pt x="229" y="105"/>
                    </a:lnTo>
                    <a:lnTo>
                      <a:pt x="229" y="121"/>
                    </a:lnTo>
                    <a:lnTo>
                      <a:pt x="214" y="121"/>
                    </a:lnTo>
                    <a:lnTo>
                      <a:pt x="170" y="152"/>
                    </a:lnTo>
                    <a:lnTo>
                      <a:pt x="192" y="160"/>
                    </a:lnTo>
                    <a:lnTo>
                      <a:pt x="201" y="160"/>
                    </a:lnTo>
                    <a:lnTo>
                      <a:pt x="192" y="160"/>
                    </a:lnTo>
                    <a:lnTo>
                      <a:pt x="162" y="180"/>
                    </a:lnTo>
                    <a:lnTo>
                      <a:pt x="157" y="180"/>
                    </a:lnTo>
                    <a:lnTo>
                      <a:pt x="157" y="167"/>
                    </a:lnTo>
                    <a:lnTo>
                      <a:pt x="150" y="160"/>
                    </a:lnTo>
                    <a:lnTo>
                      <a:pt x="162" y="152"/>
                    </a:lnTo>
                    <a:lnTo>
                      <a:pt x="135" y="137"/>
                    </a:lnTo>
                    <a:lnTo>
                      <a:pt x="135" y="130"/>
                    </a:lnTo>
                    <a:lnTo>
                      <a:pt x="122" y="130"/>
                    </a:lnTo>
                    <a:lnTo>
                      <a:pt x="113" y="152"/>
                    </a:lnTo>
                    <a:lnTo>
                      <a:pt x="107" y="152"/>
                    </a:lnTo>
                    <a:lnTo>
                      <a:pt x="107" y="1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7" name="Freeform 171">
                <a:extLst>
                  <a:ext uri="{FF2B5EF4-FFF2-40B4-BE49-F238E27FC236}">
                    <a16:creationId xmlns:a16="http://schemas.microsoft.com/office/drawing/2014/main" id="{99295F7A-A895-2ECB-C7A7-AD894ACB598A}"/>
                  </a:ext>
                </a:extLst>
              </p:cNvPr>
              <p:cNvSpPr>
                <a:spLocks/>
              </p:cNvSpPr>
              <p:nvPr/>
            </p:nvSpPr>
            <p:spPr bwMode="auto">
              <a:xfrm>
                <a:off x="3027" y="1727"/>
                <a:ext cx="105" cy="73"/>
              </a:xfrm>
              <a:custGeom>
                <a:avLst/>
                <a:gdLst>
                  <a:gd name="T0" fmla="*/ 44 w 97"/>
                  <a:gd name="T1" fmla="*/ 0 h 68"/>
                  <a:gd name="T2" fmla="*/ 44 w 97"/>
                  <a:gd name="T3" fmla="*/ 27 h 68"/>
                  <a:gd name="T4" fmla="*/ 29 w 97"/>
                  <a:gd name="T5" fmla="*/ 27 h 68"/>
                  <a:gd name="T6" fmla="*/ 24 w 97"/>
                  <a:gd name="T7" fmla="*/ 12 h 68"/>
                  <a:gd name="T8" fmla="*/ 7 w 97"/>
                  <a:gd name="T9" fmla="*/ 19 h 68"/>
                  <a:gd name="T10" fmla="*/ 0 w 97"/>
                  <a:gd name="T11" fmla="*/ 34 h 68"/>
                  <a:gd name="T12" fmla="*/ 0 w 97"/>
                  <a:gd name="T13" fmla="*/ 58 h 68"/>
                  <a:gd name="T14" fmla="*/ 7 w 97"/>
                  <a:gd name="T15" fmla="*/ 51 h 68"/>
                  <a:gd name="T16" fmla="*/ 50 w 97"/>
                  <a:gd name="T17" fmla="*/ 51 h 68"/>
                  <a:gd name="T18" fmla="*/ 81 w 97"/>
                  <a:gd name="T19" fmla="*/ 68 h 68"/>
                  <a:gd name="T20" fmla="*/ 97 w 97"/>
                  <a:gd name="T21" fmla="*/ 51 h 68"/>
                  <a:gd name="T22" fmla="*/ 91 w 97"/>
                  <a:gd name="T23" fmla="*/ 27 h 68"/>
                  <a:gd name="T24" fmla="*/ 91 w 97"/>
                  <a:gd name="T25" fmla="*/ 12 h 68"/>
                  <a:gd name="T26" fmla="*/ 74 w 97"/>
                  <a:gd name="T27" fmla="*/ 12 h 68"/>
                  <a:gd name="T28" fmla="*/ 50 w 97"/>
                  <a:gd name="T29" fmla="*/ 0 h 68"/>
                  <a:gd name="T30" fmla="*/ 44 w 97"/>
                  <a:gd name="T31" fmla="*/ 0 h 68"/>
                  <a:gd name="T32" fmla="*/ 44 w 97"/>
                  <a:gd name="T33" fmla="*/ 0 h 68"/>
                  <a:gd name="T34" fmla="*/ 44 w 97"/>
                  <a:gd name="T3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68">
                    <a:moveTo>
                      <a:pt x="44" y="0"/>
                    </a:moveTo>
                    <a:lnTo>
                      <a:pt x="44" y="27"/>
                    </a:lnTo>
                    <a:lnTo>
                      <a:pt x="29" y="27"/>
                    </a:lnTo>
                    <a:lnTo>
                      <a:pt x="24" y="12"/>
                    </a:lnTo>
                    <a:lnTo>
                      <a:pt x="7" y="19"/>
                    </a:lnTo>
                    <a:lnTo>
                      <a:pt x="0" y="34"/>
                    </a:lnTo>
                    <a:lnTo>
                      <a:pt x="0" y="58"/>
                    </a:lnTo>
                    <a:lnTo>
                      <a:pt x="7" y="51"/>
                    </a:lnTo>
                    <a:lnTo>
                      <a:pt x="50" y="51"/>
                    </a:lnTo>
                    <a:lnTo>
                      <a:pt x="81" y="68"/>
                    </a:lnTo>
                    <a:lnTo>
                      <a:pt x="97" y="51"/>
                    </a:lnTo>
                    <a:lnTo>
                      <a:pt x="91" y="27"/>
                    </a:lnTo>
                    <a:lnTo>
                      <a:pt x="91" y="12"/>
                    </a:lnTo>
                    <a:lnTo>
                      <a:pt x="74" y="12"/>
                    </a:lnTo>
                    <a:lnTo>
                      <a:pt x="50" y="0"/>
                    </a:lnTo>
                    <a:lnTo>
                      <a:pt x="4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8" name="Freeform 172">
                <a:extLst>
                  <a:ext uri="{FF2B5EF4-FFF2-40B4-BE49-F238E27FC236}">
                    <a16:creationId xmlns:a16="http://schemas.microsoft.com/office/drawing/2014/main" id="{6008D161-18A9-9571-1CC1-5BD7BA3FB12A}"/>
                  </a:ext>
                </a:extLst>
              </p:cNvPr>
              <p:cNvSpPr>
                <a:spLocks/>
              </p:cNvSpPr>
              <p:nvPr/>
            </p:nvSpPr>
            <p:spPr bwMode="auto">
              <a:xfrm>
                <a:off x="3027" y="1779"/>
                <a:ext cx="86" cy="68"/>
              </a:xfrm>
              <a:custGeom>
                <a:avLst/>
                <a:gdLst>
                  <a:gd name="T0" fmla="*/ 0 w 79"/>
                  <a:gd name="T1" fmla="*/ 25 h 63"/>
                  <a:gd name="T2" fmla="*/ 0 w 79"/>
                  <a:gd name="T3" fmla="*/ 8 h 63"/>
                  <a:gd name="T4" fmla="*/ 7 w 79"/>
                  <a:gd name="T5" fmla="*/ 0 h 63"/>
                  <a:gd name="T6" fmla="*/ 49 w 79"/>
                  <a:gd name="T7" fmla="*/ 0 h 63"/>
                  <a:gd name="T8" fmla="*/ 79 w 79"/>
                  <a:gd name="T9" fmla="*/ 18 h 63"/>
                  <a:gd name="T10" fmla="*/ 79 w 79"/>
                  <a:gd name="T11" fmla="*/ 25 h 63"/>
                  <a:gd name="T12" fmla="*/ 66 w 79"/>
                  <a:gd name="T13" fmla="*/ 40 h 63"/>
                  <a:gd name="T14" fmla="*/ 66 w 79"/>
                  <a:gd name="T15" fmla="*/ 55 h 63"/>
                  <a:gd name="T16" fmla="*/ 49 w 79"/>
                  <a:gd name="T17" fmla="*/ 55 h 63"/>
                  <a:gd name="T18" fmla="*/ 35 w 79"/>
                  <a:gd name="T19" fmla="*/ 63 h 63"/>
                  <a:gd name="T20" fmla="*/ 29 w 79"/>
                  <a:gd name="T21" fmla="*/ 63 h 63"/>
                  <a:gd name="T22" fmla="*/ 22 w 79"/>
                  <a:gd name="T23" fmla="*/ 55 h 63"/>
                  <a:gd name="T24" fmla="*/ 22 w 79"/>
                  <a:gd name="T25" fmla="*/ 25 h 63"/>
                  <a:gd name="T26" fmla="*/ 0 w 79"/>
                  <a:gd name="T27" fmla="*/ 25 h 63"/>
                  <a:gd name="T28" fmla="*/ 0 w 79"/>
                  <a:gd name="T29" fmla="*/ 25 h 63"/>
                  <a:gd name="T30" fmla="*/ 0 w 79"/>
                  <a:gd name="T31"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63">
                    <a:moveTo>
                      <a:pt x="0" y="25"/>
                    </a:moveTo>
                    <a:lnTo>
                      <a:pt x="0" y="8"/>
                    </a:lnTo>
                    <a:lnTo>
                      <a:pt x="7" y="0"/>
                    </a:lnTo>
                    <a:lnTo>
                      <a:pt x="49" y="0"/>
                    </a:lnTo>
                    <a:lnTo>
                      <a:pt x="79" y="18"/>
                    </a:lnTo>
                    <a:lnTo>
                      <a:pt x="79" y="25"/>
                    </a:lnTo>
                    <a:lnTo>
                      <a:pt x="66" y="40"/>
                    </a:lnTo>
                    <a:lnTo>
                      <a:pt x="66" y="55"/>
                    </a:lnTo>
                    <a:lnTo>
                      <a:pt x="49" y="55"/>
                    </a:lnTo>
                    <a:lnTo>
                      <a:pt x="35" y="63"/>
                    </a:lnTo>
                    <a:lnTo>
                      <a:pt x="29" y="63"/>
                    </a:lnTo>
                    <a:lnTo>
                      <a:pt x="22" y="55"/>
                    </a:lnTo>
                    <a:lnTo>
                      <a:pt x="22" y="25"/>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9" name="Freeform 173">
                <a:extLst>
                  <a:ext uri="{FF2B5EF4-FFF2-40B4-BE49-F238E27FC236}">
                    <a16:creationId xmlns:a16="http://schemas.microsoft.com/office/drawing/2014/main" id="{96D619E9-A7FC-C9B6-EB7F-9F3C3F8AF7AE}"/>
                  </a:ext>
                </a:extLst>
              </p:cNvPr>
              <p:cNvSpPr>
                <a:spLocks/>
              </p:cNvSpPr>
              <p:nvPr/>
            </p:nvSpPr>
            <p:spPr bwMode="auto">
              <a:xfrm>
                <a:off x="3067" y="1691"/>
                <a:ext cx="65" cy="51"/>
              </a:xfrm>
              <a:custGeom>
                <a:avLst/>
                <a:gdLst>
                  <a:gd name="T0" fmla="*/ 8 w 60"/>
                  <a:gd name="T1" fmla="*/ 37 h 47"/>
                  <a:gd name="T2" fmla="*/ 0 w 60"/>
                  <a:gd name="T3" fmla="*/ 23 h 47"/>
                  <a:gd name="T4" fmla="*/ 0 w 60"/>
                  <a:gd name="T5" fmla="*/ 8 h 47"/>
                  <a:gd name="T6" fmla="*/ 8 w 60"/>
                  <a:gd name="T7" fmla="*/ 0 h 47"/>
                  <a:gd name="T8" fmla="*/ 60 w 60"/>
                  <a:gd name="T9" fmla="*/ 0 h 47"/>
                  <a:gd name="T10" fmla="*/ 54 w 60"/>
                  <a:gd name="T11" fmla="*/ 8 h 47"/>
                  <a:gd name="T12" fmla="*/ 45 w 60"/>
                  <a:gd name="T13" fmla="*/ 8 h 47"/>
                  <a:gd name="T14" fmla="*/ 54 w 60"/>
                  <a:gd name="T15" fmla="*/ 37 h 47"/>
                  <a:gd name="T16" fmla="*/ 54 w 60"/>
                  <a:gd name="T17" fmla="*/ 47 h 47"/>
                  <a:gd name="T18" fmla="*/ 37 w 60"/>
                  <a:gd name="T19" fmla="*/ 47 h 47"/>
                  <a:gd name="T20" fmla="*/ 15 w 60"/>
                  <a:gd name="T21" fmla="*/ 37 h 47"/>
                  <a:gd name="T22" fmla="*/ 8 w 60"/>
                  <a:gd name="T23" fmla="*/ 37 h 47"/>
                  <a:gd name="T24" fmla="*/ 8 w 60"/>
                  <a:gd name="T25" fmla="*/ 37 h 47"/>
                  <a:gd name="T26" fmla="*/ 8 w 60"/>
                  <a:gd name="T27"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7">
                    <a:moveTo>
                      <a:pt x="8" y="37"/>
                    </a:moveTo>
                    <a:lnTo>
                      <a:pt x="0" y="23"/>
                    </a:lnTo>
                    <a:lnTo>
                      <a:pt x="0" y="8"/>
                    </a:lnTo>
                    <a:lnTo>
                      <a:pt x="8" y="0"/>
                    </a:lnTo>
                    <a:lnTo>
                      <a:pt x="60" y="0"/>
                    </a:lnTo>
                    <a:lnTo>
                      <a:pt x="54" y="8"/>
                    </a:lnTo>
                    <a:lnTo>
                      <a:pt x="45" y="8"/>
                    </a:lnTo>
                    <a:lnTo>
                      <a:pt x="54" y="37"/>
                    </a:lnTo>
                    <a:lnTo>
                      <a:pt x="54" y="47"/>
                    </a:lnTo>
                    <a:lnTo>
                      <a:pt x="37" y="47"/>
                    </a:lnTo>
                    <a:lnTo>
                      <a:pt x="15" y="37"/>
                    </a:lnTo>
                    <a:lnTo>
                      <a:pt x="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0" name="Freeform 174">
                <a:extLst>
                  <a:ext uri="{FF2B5EF4-FFF2-40B4-BE49-F238E27FC236}">
                    <a16:creationId xmlns:a16="http://schemas.microsoft.com/office/drawing/2014/main" id="{67885C2A-4CE8-244D-2575-71A602F0FB4C}"/>
                  </a:ext>
                </a:extLst>
              </p:cNvPr>
              <p:cNvSpPr>
                <a:spLocks/>
              </p:cNvSpPr>
              <p:nvPr/>
            </p:nvSpPr>
            <p:spPr bwMode="auto">
              <a:xfrm>
                <a:off x="3005" y="1804"/>
                <a:ext cx="48" cy="32"/>
              </a:xfrm>
              <a:custGeom>
                <a:avLst/>
                <a:gdLst>
                  <a:gd name="T0" fmla="*/ 44 w 44"/>
                  <a:gd name="T1" fmla="*/ 0 h 30"/>
                  <a:gd name="T2" fmla="*/ 44 w 44"/>
                  <a:gd name="T3" fmla="*/ 30 h 30"/>
                  <a:gd name="T4" fmla="*/ 22 w 44"/>
                  <a:gd name="T5" fmla="*/ 30 h 30"/>
                  <a:gd name="T6" fmla="*/ 0 w 44"/>
                  <a:gd name="T7" fmla="*/ 24 h 30"/>
                  <a:gd name="T8" fmla="*/ 13 w 44"/>
                  <a:gd name="T9" fmla="*/ 17 h 30"/>
                  <a:gd name="T10" fmla="*/ 22 w 44"/>
                  <a:gd name="T11" fmla="*/ 0 h 30"/>
                  <a:gd name="T12" fmla="*/ 44 w 44"/>
                  <a:gd name="T13" fmla="*/ 0 h 30"/>
                  <a:gd name="T14" fmla="*/ 44 w 44"/>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44" y="0"/>
                    </a:moveTo>
                    <a:lnTo>
                      <a:pt x="44" y="30"/>
                    </a:lnTo>
                    <a:lnTo>
                      <a:pt x="22" y="30"/>
                    </a:lnTo>
                    <a:lnTo>
                      <a:pt x="0" y="24"/>
                    </a:lnTo>
                    <a:lnTo>
                      <a:pt x="13" y="17"/>
                    </a:lnTo>
                    <a:lnTo>
                      <a:pt x="22" y="0"/>
                    </a:lnTo>
                    <a:lnTo>
                      <a:pt x="4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1" name="Freeform 175">
                <a:extLst>
                  <a:ext uri="{FF2B5EF4-FFF2-40B4-BE49-F238E27FC236}">
                    <a16:creationId xmlns:a16="http://schemas.microsoft.com/office/drawing/2014/main" id="{D98CBBA9-3DEC-790E-CB07-1762EC8A70E8}"/>
                  </a:ext>
                </a:extLst>
              </p:cNvPr>
              <p:cNvSpPr>
                <a:spLocks/>
              </p:cNvSpPr>
              <p:nvPr/>
            </p:nvSpPr>
            <p:spPr bwMode="auto">
              <a:xfrm>
                <a:off x="2879" y="1339"/>
                <a:ext cx="188" cy="462"/>
              </a:xfrm>
              <a:custGeom>
                <a:avLst/>
                <a:gdLst>
                  <a:gd name="T0" fmla="*/ 0 w 173"/>
                  <a:gd name="T1" fmla="*/ 338 h 427"/>
                  <a:gd name="T2" fmla="*/ 11 w 173"/>
                  <a:gd name="T3" fmla="*/ 338 h 427"/>
                  <a:gd name="T4" fmla="*/ 11 w 173"/>
                  <a:gd name="T5" fmla="*/ 308 h 427"/>
                  <a:gd name="T6" fmla="*/ 22 w 173"/>
                  <a:gd name="T7" fmla="*/ 303 h 427"/>
                  <a:gd name="T8" fmla="*/ 22 w 173"/>
                  <a:gd name="T9" fmla="*/ 264 h 427"/>
                  <a:gd name="T10" fmla="*/ 11 w 173"/>
                  <a:gd name="T11" fmla="*/ 224 h 427"/>
                  <a:gd name="T12" fmla="*/ 22 w 173"/>
                  <a:gd name="T13" fmla="*/ 189 h 427"/>
                  <a:gd name="T14" fmla="*/ 44 w 173"/>
                  <a:gd name="T15" fmla="*/ 174 h 427"/>
                  <a:gd name="T16" fmla="*/ 36 w 173"/>
                  <a:gd name="T17" fmla="*/ 152 h 427"/>
                  <a:gd name="T18" fmla="*/ 52 w 173"/>
                  <a:gd name="T19" fmla="*/ 108 h 427"/>
                  <a:gd name="T20" fmla="*/ 74 w 173"/>
                  <a:gd name="T21" fmla="*/ 83 h 427"/>
                  <a:gd name="T22" fmla="*/ 74 w 173"/>
                  <a:gd name="T23" fmla="*/ 61 h 427"/>
                  <a:gd name="T24" fmla="*/ 89 w 173"/>
                  <a:gd name="T25" fmla="*/ 32 h 427"/>
                  <a:gd name="T26" fmla="*/ 94 w 173"/>
                  <a:gd name="T27" fmla="*/ 32 h 427"/>
                  <a:gd name="T28" fmla="*/ 94 w 173"/>
                  <a:gd name="T29" fmla="*/ 17 h 427"/>
                  <a:gd name="T30" fmla="*/ 124 w 173"/>
                  <a:gd name="T31" fmla="*/ 17 h 427"/>
                  <a:gd name="T32" fmla="*/ 124 w 173"/>
                  <a:gd name="T33" fmla="*/ 0 h 427"/>
                  <a:gd name="T34" fmla="*/ 131 w 173"/>
                  <a:gd name="T35" fmla="*/ 0 h 427"/>
                  <a:gd name="T36" fmla="*/ 166 w 173"/>
                  <a:gd name="T37" fmla="*/ 32 h 427"/>
                  <a:gd name="T38" fmla="*/ 173 w 173"/>
                  <a:gd name="T39" fmla="*/ 120 h 427"/>
                  <a:gd name="T40" fmla="*/ 161 w 173"/>
                  <a:gd name="T41" fmla="*/ 120 h 427"/>
                  <a:gd name="T42" fmla="*/ 140 w 173"/>
                  <a:gd name="T43" fmla="*/ 137 h 427"/>
                  <a:gd name="T44" fmla="*/ 140 w 173"/>
                  <a:gd name="T45" fmla="*/ 152 h 427"/>
                  <a:gd name="T46" fmla="*/ 146 w 173"/>
                  <a:gd name="T47" fmla="*/ 167 h 427"/>
                  <a:gd name="T48" fmla="*/ 103 w 173"/>
                  <a:gd name="T49" fmla="*/ 211 h 427"/>
                  <a:gd name="T50" fmla="*/ 89 w 173"/>
                  <a:gd name="T51" fmla="*/ 241 h 427"/>
                  <a:gd name="T52" fmla="*/ 89 w 173"/>
                  <a:gd name="T53" fmla="*/ 285 h 427"/>
                  <a:gd name="T54" fmla="*/ 103 w 173"/>
                  <a:gd name="T55" fmla="*/ 308 h 427"/>
                  <a:gd name="T56" fmla="*/ 94 w 173"/>
                  <a:gd name="T57" fmla="*/ 323 h 427"/>
                  <a:gd name="T58" fmla="*/ 94 w 173"/>
                  <a:gd name="T59" fmla="*/ 332 h 427"/>
                  <a:gd name="T60" fmla="*/ 81 w 173"/>
                  <a:gd name="T61" fmla="*/ 347 h 427"/>
                  <a:gd name="T62" fmla="*/ 74 w 173"/>
                  <a:gd name="T63" fmla="*/ 412 h 427"/>
                  <a:gd name="T64" fmla="*/ 52 w 173"/>
                  <a:gd name="T65" fmla="*/ 412 h 427"/>
                  <a:gd name="T66" fmla="*/ 44 w 173"/>
                  <a:gd name="T67" fmla="*/ 422 h 427"/>
                  <a:gd name="T68" fmla="*/ 44 w 173"/>
                  <a:gd name="T69" fmla="*/ 427 h 427"/>
                  <a:gd name="T70" fmla="*/ 31 w 173"/>
                  <a:gd name="T71" fmla="*/ 427 h 427"/>
                  <a:gd name="T72" fmla="*/ 22 w 173"/>
                  <a:gd name="T73" fmla="*/ 412 h 427"/>
                  <a:gd name="T74" fmla="*/ 31 w 173"/>
                  <a:gd name="T75" fmla="*/ 406 h 427"/>
                  <a:gd name="T76" fmla="*/ 0 w 173"/>
                  <a:gd name="T77" fmla="*/ 338 h 427"/>
                  <a:gd name="T78" fmla="*/ 0 w 173"/>
                  <a:gd name="T79" fmla="*/ 338 h 427"/>
                  <a:gd name="T80" fmla="*/ 0 w 173"/>
                  <a:gd name="T81" fmla="*/ 3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3" h="427">
                    <a:moveTo>
                      <a:pt x="0" y="338"/>
                    </a:moveTo>
                    <a:lnTo>
                      <a:pt x="11" y="338"/>
                    </a:lnTo>
                    <a:lnTo>
                      <a:pt x="11" y="308"/>
                    </a:lnTo>
                    <a:lnTo>
                      <a:pt x="22" y="303"/>
                    </a:lnTo>
                    <a:lnTo>
                      <a:pt x="22" y="264"/>
                    </a:lnTo>
                    <a:lnTo>
                      <a:pt x="11" y="224"/>
                    </a:lnTo>
                    <a:lnTo>
                      <a:pt x="22" y="189"/>
                    </a:lnTo>
                    <a:lnTo>
                      <a:pt x="44" y="174"/>
                    </a:lnTo>
                    <a:lnTo>
                      <a:pt x="36" y="152"/>
                    </a:lnTo>
                    <a:lnTo>
                      <a:pt x="52" y="108"/>
                    </a:lnTo>
                    <a:lnTo>
                      <a:pt x="74" y="83"/>
                    </a:lnTo>
                    <a:lnTo>
                      <a:pt x="74" y="61"/>
                    </a:lnTo>
                    <a:lnTo>
                      <a:pt x="89" y="32"/>
                    </a:lnTo>
                    <a:lnTo>
                      <a:pt x="94" y="32"/>
                    </a:lnTo>
                    <a:lnTo>
                      <a:pt x="94" y="17"/>
                    </a:lnTo>
                    <a:lnTo>
                      <a:pt x="124" y="17"/>
                    </a:lnTo>
                    <a:lnTo>
                      <a:pt x="124" y="0"/>
                    </a:lnTo>
                    <a:lnTo>
                      <a:pt x="131" y="0"/>
                    </a:lnTo>
                    <a:lnTo>
                      <a:pt x="166" y="32"/>
                    </a:lnTo>
                    <a:lnTo>
                      <a:pt x="173" y="120"/>
                    </a:lnTo>
                    <a:lnTo>
                      <a:pt x="161" y="120"/>
                    </a:lnTo>
                    <a:lnTo>
                      <a:pt x="140" y="137"/>
                    </a:lnTo>
                    <a:lnTo>
                      <a:pt x="140" y="152"/>
                    </a:lnTo>
                    <a:lnTo>
                      <a:pt x="146" y="167"/>
                    </a:lnTo>
                    <a:lnTo>
                      <a:pt x="103" y="211"/>
                    </a:lnTo>
                    <a:lnTo>
                      <a:pt x="89" y="241"/>
                    </a:lnTo>
                    <a:lnTo>
                      <a:pt x="89" y="285"/>
                    </a:lnTo>
                    <a:lnTo>
                      <a:pt x="103" y="308"/>
                    </a:lnTo>
                    <a:lnTo>
                      <a:pt x="94" y="323"/>
                    </a:lnTo>
                    <a:lnTo>
                      <a:pt x="94" y="332"/>
                    </a:lnTo>
                    <a:lnTo>
                      <a:pt x="81" y="347"/>
                    </a:lnTo>
                    <a:lnTo>
                      <a:pt x="74" y="412"/>
                    </a:lnTo>
                    <a:lnTo>
                      <a:pt x="52" y="412"/>
                    </a:lnTo>
                    <a:lnTo>
                      <a:pt x="44" y="422"/>
                    </a:lnTo>
                    <a:lnTo>
                      <a:pt x="44" y="427"/>
                    </a:lnTo>
                    <a:lnTo>
                      <a:pt x="31" y="427"/>
                    </a:lnTo>
                    <a:lnTo>
                      <a:pt x="22" y="412"/>
                    </a:lnTo>
                    <a:lnTo>
                      <a:pt x="31" y="406"/>
                    </a:lnTo>
                    <a:lnTo>
                      <a:pt x="0" y="3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2" name="Freeform 176">
                <a:extLst>
                  <a:ext uri="{FF2B5EF4-FFF2-40B4-BE49-F238E27FC236}">
                    <a16:creationId xmlns:a16="http://schemas.microsoft.com/office/drawing/2014/main" id="{A2B4D857-6725-6A07-8503-8020ADD86E6E}"/>
                  </a:ext>
                </a:extLst>
              </p:cNvPr>
              <p:cNvSpPr>
                <a:spLocks/>
              </p:cNvSpPr>
              <p:nvPr/>
            </p:nvSpPr>
            <p:spPr bwMode="auto">
              <a:xfrm>
                <a:off x="3215" y="2313"/>
                <a:ext cx="29" cy="65"/>
              </a:xfrm>
              <a:custGeom>
                <a:avLst/>
                <a:gdLst>
                  <a:gd name="T0" fmla="*/ 22 w 27"/>
                  <a:gd name="T1" fmla="*/ 8 h 60"/>
                  <a:gd name="T2" fmla="*/ 22 w 27"/>
                  <a:gd name="T3" fmla="*/ 38 h 60"/>
                  <a:gd name="T4" fmla="*/ 8 w 27"/>
                  <a:gd name="T5" fmla="*/ 60 h 60"/>
                  <a:gd name="T6" fmla="*/ 0 w 27"/>
                  <a:gd name="T7" fmla="*/ 30 h 60"/>
                  <a:gd name="T8" fmla="*/ 22 w 27"/>
                  <a:gd name="T9" fmla="*/ 0 h 60"/>
                  <a:gd name="T10" fmla="*/ 27 w 27"/>
                  <a:gd name="T11" fmla="*/ 0 h 60"/>
                  <a:gd name="T12" fmla="*/ 22 w 27"/>
                  <a:gd name="T13" fmla="*/ 8 h 60"/>
                  <a:gd name="T14" fmla="*/ 22 w 27"/>
                  <a:gd name="T15" fmla="*/ 8 h 60"/>
                  <a:gd name="T16" fmla="*/ 22 w 27"/>
                  <a:gd name="T17"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0">
                    <a:moveTo>
                      <a:pt x="22" y="8"/>
                    </a:moveTo>
                    <a:lnTo>
                      <a:pt x="22" y="38"/>
                    </a:lnTo>
                    <a:lnTo>
                      <a:pt x="8" y="60"/>
                    </a:lnTo>
                    <a:lnTo>
                      <a:pt x="0" y="30"/>
                    </a:lnTo>
                    <a:lnTo>
                      <a:pt x="22" y="0"/>
                    </a:lnTo>
                    <a:lnTo>
                      <a:pt x="27" y="0"/>
                    </a:lnTo>
                    <a:lnTo>
                      <a:pt x="22"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3" name="Freeform 177">
                <a:extLst>
                  <a:ext uri="{FF2B5EF4-FFF2-40B4-BE49-F238E27FC236}">
                    <a16:creationId xmlns:a16="http://schemas.microsoft.com/office/drawing/2014/main" id="{8ABF931F-FA54-21D8-3691-A025E05E8502}"/>
                  </a:ext>
                </a:extLst>
              </p:cNvPr>
              <p:cNvSpPr>
                <a:spLocks/>
              </p:cNvSpPr>
              <p:nvPr/>
            </p:nvSpPr>
            <p:spPr bwMode="auto">
              <a:xfrm>
                <a:off x="3293" y="2217"/>
                <a:ext cx="136" cy="161"/>
              </a:xfrm>
              <a:custGeom>
                <a:avLst/>
                <a:gdLst>
                  <a:gd name="T0" fmla="*/ 75 w 125"/>
                  <a:gd name="T1" fmla="*/ 8 h 146"/>
                  <a:gd name="T2" fmla="*/ 82 w 125"/>
                  <a:gd name="T3" fmla="*/ 24 h 146"/>
                  <a:gd name="T4" fmla="*/ 89 w 125"/>
                  <a:gd name="T5" fmla="*/ 24 h 146"/>
                  <a:gd name="T6" fmla="*/ 89 w 125"/>
                  <a:gd name="T7" fmla="*/ 45 h 146"/>
                  <a:gd name="T8" fmla="*/ 82 w 125"/>
                  <a:gd name="T9" fmla="*/ 61 h 146"/>
                  <a:gd name="T10" fmla="*/ 89 w 125"/>
                  <a:gd name="T11" fmla="*/ 84 h 146"/>
                  <a:gd name="T12" fmla="*/ 104 w 125"/>
                  <a:gd name="T13" fmla="*/ 91 h 146"/>
                  <a:gd name="T14" fmla="*/ 119 w 125"/>
                  <a:gd name="T15" fmla="*/ 123 h 146"/>
                  <a:gd name="T16" fmla="*/ 125 w 125"/>
                  <a:gd name="T17" fmla="*/ 129 h 146"/>
                  <a:gd name="T18" fmla="*/ 125 w 125"/>
                  <a:gd name="T19" fmla="*/ 136 h 146"/>
                  <a:gd name="T20" fmla="*/ 104 w 125"/>
                  <a:gd name="T21" fmla="*/ 136 h 146"/>
                  <a:gd name="T22" fmla="*/ 97 w 125"/>
                  <a:gd name="T23" fmla="*/ 146 h 146"/>
                  <a:gd name="T24" fmla="*/ 82 w 125"/>
                  <a:gd name="T25" fmla="*/ 136 h 146"/>
                  <a:gd name="T26" fmla="*/ 75 w 125"/>
                  <a:gd name="T27" fmla="*/ 146 h 146"/>
                  <a:gd name="T28" fmla="*/ 57 w 125"/>
                  <a:gd name="T29" fmla="*/ 136 h 146"/>
                  <a:gd name="T30" fmla="*/ 57 w 125"/>
                  <a:gd name="T31" fmla="*/ 129 h 146"/>
                  <a:gd name="T32" fmla="*/ 20 w 125"/>
                  <a:gd name="T33" fmla="*/ 101 h 146"/>
                  <a:gd name="T34" fmla="*/ 0 w 125"/>
                  <a:gd name="T35" fmla="*/ 91 h 146"/>
                  <a:gd name="T36" fmla="*/ 0 w 125"/>
                  <a:gd name="T37" fmla="*/ 76 h 146"/>
                  <a:gd name="T38" fmla="*/ 20 w 125"/>
                  <a:gd name="T39" fmla="*/ 54 h 146"/>
                  <a:gd name="T40" fmla="*/ 33 w 125"/>
                  <a:gd name="T41" fmla="*/ 15 h 146"/>
                  <a:gd name="T42" fmla="*/ 47 w 125"/>
                  <a:gd name="T43" fmla="*/ 8 h 146"/>
                  <a:gd name="T44" fmla="*/ 47 w 125"/>
                  <a:gd name="T45" fmla="*/ 0 h 146"/>
                  <a:gd name="T46" fmla="*/ 75 w 125"/>
                  <a:gd name="T47" fmla="*/ 8 h 146"/>
                  <a:gd name="T48" fmla="*/ 75 w 125"/>
                  <a:gd name="T49" fmla="*/ 8 h 146"/>
                  <a:gd name="T50" fmla="*/ 75 w 125"/>
                  <a:gd name="T51" fmla="*/ 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46">
                    <a:moveTo>
                      <a:pt x="75" y="8"/>
                    </a:moveTo>
                    <a:lnTo>
                      <a:pt x="82" y="24"/>
                    </a:lnTo>
                    <a:lnTo>
                      <a:pt x="89" y="24"/>
                    </a:lnTo>
                    <a:lnTo>
                      <a:pt x="89" y="45"/>
                    </a:lnTo>
                    <a:lnTo>
                      <a:pt x="82" y="61"/>
                    </a:lnTo>
                    <a:lnTo>
                      <a:pt x="89" y="84"/>
                    </a:lnTo>
                    <a:lnTo>
                      <a:pt x="104" y="91"/>
                    </a:lnTo>
                    <a:lnTo>
                      <a:pt x="119" y="123"/>
                    </a:lnTo>
                    <a:lnTo>
                      <a:pt x="125" y="129"/>
                    </a:lnTo>
                    <a:lnTo>
                      <a:pt x="125" y="136"/>
                    </a:lnTo>
                    <a:lnTo>
                      <a:pt x="104" y="136"/>
                    </a:lnTo>
                    <a:lnTo>
                      <a:pt x="97" y="146"/>
                    </a:lnTo>
                    <a:lnTo>
                      <a:pt x="82" y="136"/>
                    </a:lnTo>
                    <a:lnTo>
                      <a:pt x="75" y="146"/>
                    </a:lnTo>
                    <a:lnTo>
                      <a:pt x="57" y="136"/>
                    </a:lnTo>
                    <a:lnTo>
                      <a:pt x="57" y="129"/>
                    </a:lnTo>
                    <a:lnTo>
                      <a:pt x="20" y="101"/>
                    </a:lnTo>
                    <a:lnTo>
                      <a:pt x="0" y="91"/>
                    </a:lnTo>
                    <a:lnTo>
                      <a:pt x="0" y="76"/>
                    </a:lnTo>
                    <a:lnTo>
                      <a:pt x="20" y="54"/>
                    </a:lnTo>
                    <a:lnTo>
                      <a:pt x="33" y="15"/>
                    </a:lnTo>
                    <a:lnTo>
                      <a:pt x="47" y="8"/>
                    </a:lnTo>
                    <a:lnTo>
                      <a:pt x="47" y="0"/>
                    </a:lnTo>
                    <a:lnTo>
                      <a:pt x="75"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4" name="Freeform 178">
                <a:extLst>
                  <a:ext uri="{FF2B5EF4-FFF2-40B4-BE49-F238E27FC236}">
                    <a16:creationId xmlns:a16="http://schemas.microsoft.com/office/drawing/2014/main" id="{F51C4AB3-C794-DB2E-C705-D97DA1F437EB}"/>
                  </a:ext>
                </a:extLst>
              </p:cNvPr>
              <p:cNvSpPr>
                <a:spLocks/>
              </p:cNvSpPr>
              <p:nvPr/>
            </p:nvSpPr>
            <p:spPr bwMode="auto">
              <a:xfrm>
                <a:off x="3182" y="2263"/>
                <a:ext cx="39" cy="30"/>
              </a:xfrm>
              <a:custGeom>
                <a:avLst/>
                <a:gdLst>
                  <a:gd name="T0" fmla="*/ 0 w 36"/>
                  <a:gd name="T1" fmla="*/ 11 h 28"/>
                  <a:gd name="T2" fmla="*/ 15 w 36"/>
                  <a:gd name="T3" fmla="*/ 28 h 28"/>
                  <a:gd name="T4" fmla="*/ 23 w 36"/>
                  <a:gd name="T5" fmla="*/ 28 h 28"/>
                  <a:gd name="T6" fmla="*/ 28 w 36"/>
                  <a:gd name="T7" fmla="*/ 11 h 28"/>
                  <a:gd name="T8" fmla="*/ 36 w 36"/>
                  <a:gd name="T9" fmla="*/ 0 h 28"/>
                  <a:gd name="T10" fmla="*/ 0 w 36"/>
                  <a:gd name="T11" fmla="*/ 11 h 28"/>
                  <a:gd name="T12" fmla="*/ 0 w 36"/>
                  <a:gd name="T13" fmla="*/ 11 h 28"/>
                  <a:gd name="T14" fmla="*/ 0 w 36"/>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
                    <a:moveTo>
                      <a:pt x="0" y="11"/>
                    </a:moveTo>
                    <a:lnTo>
                      <a:pt x="15" y="28"/>
                    </a:lnTo>
                    <a:lnTo>
                      <a:pt x="23" y="28"/>
                    </a:lnTo>
                    <a:lnTo>
                      <a:pt x="28" y="11"/>
                    </a:lnTo>
                    <a:lnTo>
                      <a:pt x="36" y="0"/>
                    </a:lnTo>
                    <a:lnTo>
                      <a:pt x="0" y="1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5" name="Freeform 179">
                <a:extLst>
                  <a:ext uri="{FF2B5EF4-FFF2-40B4-BE49-F238E27FC236}">
                    <a16:creationId xmlns:a16="http://schemas.microsoft.com/office/drawing/2014/main" id="{2F6811ED-6D6E-EEC7-E02C-ACECF9CA3AD2}"/>
                  </a:ext>
                </a:extLst>
              </p:cNvPr>
              <p:cNvSpPr>
                <a:spLocks/>
              </p:cNvSpPr>
              <p:nvPr/>
            </p:nvSpPr>
            <p:spPr bwMode="auto">
              <a:xfrm>
                <a:off x="3105" y="1977"/>
                <a:ext cx="54" cy="74"/>
              </a:xfrm>
              <a:custGeom>
                <a:avLst/>
                <a:gdLst>
                  <a:gd name="T0" fmla="*/ 0 w 50"/>
                  <a:gd name="T1" fmla="*/ 6 h 69"/>
                  <a:gd name="T2" fmla="*/ 7 w 50"/>
                  <a:gd name="T3" fmla="*/ 6 h 69"/>
                  <a:gd name="T4" fmla="*/ 24 w 50"/>
                  <a:gd name="T5" fmla="*/ 37 h 69"/>
                  <a:gd name="T6" fmla="*/ 24 w 50"/>
                  <a:gd name="T7" fmla="*/ 69 h 69"/>
                  <a:gd name="T8" fmla="*/ 29 w 50"/>
                  <a:gd name="T9" fmla="*/ 45 h 69"/>
                  <a:gd name="T10" fmla="*/ 50 w 50"/>
                  <a:gd name="T11" fmla="*/ 45 h 69"/>
                  <a:gd name="T12" fmla="*/ 50 w 50"/>
                  <a:gd name="T13" fmla="*/ 37 h 69"/>
                  <a:gd name="T14" fmla="*/ 45 w 50"/>
                  <a:gd name="T15" fmla="*/ 22 h 69"/>
                  <a:gd name="T16" fmla="*/ 45 w 50"/>
                  <a:gd name="T17" fmla="*/ 6 h 69"/>
                  <a:gd name="T18" fmla="*/ 17 w 50"/>
                  <a:gd name="T19" fmla="*/ 0 h 69"/>
                  <a:gd name="T20" fmla="*/ 0 w 50"/>
                  <a:gd name="T21" fmla="*/ 6 h 69"/>
                  <a:gd name="T22" fmla="*/ 0 w 50"/>
                  <a:gd name="T23" fmla="*/ 6 h 69"/>
                  <a:gd name="T24" fmla="*/ 0 w 50"/>
                  <a:gd name="T25"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9">
                    <a:moveTo>
                      <a:pt x="0" y="6"/>
                    </a:moveTo>
                    <a:lnTo>
                      <a:pt x="7" y="6"/>
                    </a:lnTo>
                    <a:lnTo>
                      <a:pt x="24" y="37"/>
                    </a:lnTo>
                    <a:lnTo>
                      <a:pt x="24" y="69"/>
                    </a:lnTo>
                    <a:lnTo>
                      <a:pt x="29" y="45"/>
                    </a:lnTo>
                    <a:lnTo>
                      <a:pt x="50" y="45"/>
                    </a:lnTo>
                    <a:lnTo>
                      <a:pt x="50" y="37"/>
                    </a:lnTo>
                    <a:lnTo>
                      <a:pt x="45" y="22"/>
                    </a:lnTo>
                    <a:lnTo>
                      <a:pt x="45" y="6"/>
                    </a:lnTo>
                    <a:lnTo>
                      <a:pt x="17" y="0"/>
                    </a:lnTo>
                    <a:lnTo>
                      <a:pt x="0" y="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6" name="Freeform 180">
                <a:extLst>
                  <a:ext uri="{FF2B5EF4-FFF2-40B4-BE49-F238E27FC236}">
                    <a16:creationId xmlns:a16="http://schemas.microsoft.com/office/drawing/2014/main" id="{00F9D83F-CA85-85AD-566F-2410FC4A01C0}"/>
                  </a:ext>
                </a:extLst>
              </p:cNvPr>
              <p:cNvSpPr>
                <a:spLocks/>
              </p:cNvSpPr>
              <p:nvPr/>
            </p:nvSpPr>
            <p:spPr bwMode="auto">
              <a:xfrm>
                <a:off x="2603" y="1804"/>
                <a:ext cx="41" cy="45"/>
              </a:xfrm>
              <a:custGeom>
                <a:avLst/>
                <a:gdLst>
                  <a:gd name="T0" fmla="*/ 30 w 38"/>
                  <a:gd name="T1" fmla="*/ 42 h 42"/>
                  <a:gd name="T2" fmla="*/ 30 w 38"/>
                  <a:gd name="T3" fmla="*/ 32 h 42"/>
                  <a:gd name="T4" fmla="*/ 8 w 38"/>
                  <a:gd name="T5" fmla="*/ 32 h 42"/>
                  <a:gd name="T6" fmla="*/ 0 w 38"/>
                  <a:gd name="T7" fmla="*/ 25 h 42"/>
                  <a:gd name="T8" fmla="*/ 8 w 38"/>
                  <a:gd name="T9" fmla="*/ 0 h 42"/>
                  <a:gd name="T10" fmla="*/ 30 w 38"/>
                  <a:gd name="T11" fmla="*/ 19 h 42"/>
                  <a:gd name="T12" fmla="*/ 38 w 38"/>
                  <a:gd name="T13" fmla="*/ 32 h 42"/>
                  <a:gd name="T14" fmla="*/ 30 w 38"/>
                  <a:gd name="T15" fmla="*/ 42 h 42"/>
                  <a:gd name="T16" fmla="*/ 30 w 38"/>
                  <a:gd name="T17" fmla="*/ 42 h 42"/>
                  <a:gd name="T18" fmla="*/ 30 w 38"/>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42">
                    <a:moveTo>
                      <a:pt x="30" y="42"/>
                    </a:moveTo>
                    <a:lnTo>
                      <a:pt x="30" y="32"/>
                    </a:lnTo>
                    <a:lnTo>
                      <a:pt x="8" y="32"/>
                    </a:lnTo>
                    <a:lnTo>
                      <a:pt x="0" y="25"/>
                    </a:lnTo>
                    <a:lnTo>
                      <a:pt x="8" y="0"/>
                    </a:lnTo>
                    <a:lnTo>
                      <a:pt x="30" y="19"/>
                    </a:lnTo>
                    <a:lnTo>
                      <a:pt x="38" y="32"/>
                    </a:lnTo>
                    <a:lnTo>
                      <a:pt x="30" y="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7" name="Freeform 181">
                <a:extLst>
                  <a:ext uri="{FF2B5EF4-FFF2-40B4-BE49-F238E27FC236}">
                    <a16:creationId xmlns:a16="http://schemas.microsoft.com/office/drawing/2014/main" id="{806C01AF-3F5E-2542-44DF-07E9279AB50A}"/>
                  </a:ext>
                </a:extLst>
              </p:cNvPr>
              <p:cNvSpPr>
                <a:spLocks/>
              </p:cNvSpPr>
              <p:nvPr/>
            </p:nvSpPr>
            <p:spPr bwMode="auto">
              <a:xfrm>
                <a:off x="2565" y="1804"/>
                <a:ext cx="70" cy="107"/>
              </a:xfrm>
              <a:custGeom>
                <a:avLst/>
                <a:gdLst>
                  <a:gd name="T0" fmla="*/ 43 w 65"/>
                  <a:gd name="T1" fmla="*/ 0 h 99"/>
                  <a:gd name="T2" fmla="*/ 35 w 65"/>
                  <a:gd name="T3" fmla="*/ 24 h 99"/>
                  <a:gd name="T4" fmla="*/ 43 w 65"/>
                  <a:gd name="T5" fmla="*/ 30 h 99"/>
                  <a:gd name="T6" fmla="*/ 65 w 65"/>
                  <a:gd name="T7" fmla="*/ 30 h 99"/>
                  <a:gd name="T8" fmla="*/ 65 w 65"/>
                  <a:gd name="T9" fmla="*/ 64 h 99"/>
                  <a:gd name="T10" fmla="*/ 48 w 65"/>
                  <a:gd name="T11" fmla="*/ 84 h 99"/>
                  <a:gd name="T12" fmla="*/ 5 w 65"/>
                  <a:gd name="T13" fmla="*/ 99 h 99"/>
                  <a:gd name="T14" fmla="*/ 0 w 65"/>
                  <a:gd name="T15" fmla="*/ 84 h 99"/>
                  <a:gd name="T16" fmla="*/ 5 w 65"/>
                  <a:gd name="T17" fmla="*/ 84 h 99"/>
                  <a:gd name="T18" fmla="*/ 20 w 65"/>
                  <a:gd name="T19" fmla="*/ 64 h 99"/>
                  <a:gd name="T20" fmla="*/ 5 w 65"/>
                  <a:gd name="T21" fmla="*/ 56 h 99"/>
                  <a:gd name="T22" fmla="*/ 20 w 65"/>
                  <a:gd name="T23" fmla="*/ 40 h 99"/>
                  <a:gd name="T24" fmla="*/ 5 w 65"/>
                  <a:gd name="T25" fmla="*/ 40 h 99"/>
                  <a:gd name="T26" fmla="*/ 5 w 65"/>
                  <a:gd name="T27" fmla="*/ 30 h 99"/>
                  <a:gd name="T28" fmla="*/ 26 w 65"/>
                  <a:gd name="T29" fmla="*/ 30 h 99"/>
                  <a:gd name="T30" fmla="*/ 35 w 65"/>
                  <a:gd name="T31" fmla="*/ 24 h 99"/>
                  <a:gd name="T32" fmla="*/ 26 w 65"/>
                  <a:gd name="T33" fmla="*/ 24 h 99"/>
                  <a:gd name="T34" fmla="*/ 26 w 65"/>
                  <a:gd name="T35" fmla="*/ 15 h 99"/>
                  <a:gd name="T36" fmla="*/ 43 w 65"/>
                  <a:gd name="T37" fmla="*/ 0 h 99"/>
                  <a:gd name="T38" fmla="*/ 43 w 65"/>
                  <a:gd name="T39" fmla="*/ 0 h 99"/>
                  <a:gd name="T40" fmla="*/ 43 w 65"/>
                  <a:gd name="T4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9">
                    <a:moveTo>
                      <a:pt x="43" y="0"/>
                    </a:moveTo>
                    <a:lnTo>
                      <a:pt x="35" y="24"/>
                    </a:lnTo>
                    <a:lnTo>
                      <a:pt x="43" y="30"/>
                    </a:lnTo>
                    <a:lnTo>
                      <a:pt x="65" y="30"/>
                    </a:lnTo>
                    <a:lnTo>
                      <a:pt x="65" y="64"/>
                    </a:lnTo>
                    <a:lnTo>
                      <a:pt x="48" y="84"/>
                    </a:lnTo>
                    <a:lnTo>
                      <a:pt x="5" y="99"/>
                    </a:lnTo>
                    <a:lnTo>
                      <a:pt x="0" y="84"/>
                    </a:lnTo>
                    <a:lnTo>
                      <a:pt x="5" y="84"/>
                    </a:lnTo>
                    <a:lnTo>
                      <a:pt x="20" y="64"/>
                    </a:lnTo>
                    <a:lnTo>
                      <a:pt x="5" y="56"/>
                    </a:lnTo>
                    <a:lnTo>
                      <a:pt x="20" y="40"/>
                    </a:lnTo>
                    <a:lnTo>
                      <a:pt x="5" y="40"/>
                    </a:lnTo>
                    <a:lnTo>
                      <a:pt x="5" y="30"/>
                    </a:lnTo>
                    <a:lnTo>
                      <a:pt x="26" y="30"/>
                    </a:lnTo>
                    <a:lnTo>
                      <a:pt x="35" y="24"/>
                    </a:lnTo>
                    <a:lnTo>
                      <a:pt x="26" y="24"/>
                    </a:lnTo>
                    <a:lnTo>
                      <a:pt x="26" y="15"/>
                    </a:lnTo>
                    <a:lnTo>
                      <a:pt x="43"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8" name="Freeform 182">
                <a:extLst>
                  <a:ext uri="{FF2B5EF4-FFF2-40B4-BE49-F238E27FC236}">
                    <a16:creationId xmlns:a16="http://schemas.microsoft.com/office/drawing/2014/main" id="{4F6BB485-2824-475D-C9AB-854678646D5A}"/>
                  </a:ext>
                </a:extLst>
              </p:cNvPr>
              <p:cNvSpPr>
                <a:spLocks/>
              </p:cNvSpPr>
              <p:nvPr/>
            </p:nvSpPr>
            <p:spPr bwMode="auto">
              <a:xfrm>
                <a:off x="2835" y="1747"/>
                <a:ext cx="44" cy="75"/>
              </a:xfrm>
              <a:custGeom>
                <a:avLst/>
                <a:gdLst>
                  <a:gd name="T0" fmla="*/ 10 w 40"/>
                  <a:gd name="T1" fmla="*/ 69 h 69"/>
                  <a:gd name="T2" fmla="*/ 30 w 40"/>
                  <a:gd name="T3" fmla="*/ 69 h 69"/>
                  <a:gd name="T4" fmla="*/ 35 w 40"/>
                  <a:gd name="T5" fmla="*/ 37 h 69"/>
                  <a:gd name="T6" fmla="*/ 40 w 40"/>
                  <a:gd name="T7" fmla="*/ 37 h 69"/>
                  <a:gd name="T8" fmla="*/ 40 w 40"/>
                  <a:gd name="T9" fmla="*/ 30 h 69"/>
                  <a:gd name="T10" fmla="*/ 35 w 40"/>
                  <a:gd name="T11" fmla="*/ 30 h 69"/>
                  <a:gd name="T12" fmla="*/ 35 w 40"/>
                  <a:gd name="T13" fmla="*/ 0 h 69"/>
                  <a:gd name="T14" fmla="*/ 10 w 40"/>
                  <a:gd name="T15" fmla="*/ 5 h 69"/>
                  <a:gd name="T16" fmla="*/ 0 w 40"/>
                  <a:gd name="T17" fmla="*/ 30 h 69"/>
                  <a:gd name="T18" fmla="*/ 0 w 40"/>
                  <a:gd name="T19" fmla="*/ 47 h 69"/>
                  <a:gd name="T20" fmla="*/ 10 w 40"/>
                  <a:gd name="T21" fmla="*/ 54 h 69"/>
                  <a:gd name="T22" fmla="*/ 10 w 40"/>
                  <a:gd name="T23" fmla="*/ 69 h 69"/>
                  <a:gd name="T24" fmla="*/ 10 w 40"/>
                  <a:gd name="T25" fmla="*/ 69 h 69"/>
                  <a:gd name="T26" fmla="*/ 10 w 40"/>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69">
                    <a:moveTo>
                      <a:pt x="10" y="69"/>
                    </a:moveTo>
                    <a:lnTo>
                      <a:pt x="30" y="69"/>
                    </a:lnTo>
                    <a:lnTo>
                      <a:pt x="35" y="37"/>
                    </a:lnTo>
                    <a:lnTo>
                      <a:pt x="40" y="37"/>
                    </a:lnTo>
                    <a:lnTo>
                      <a:pt x="40" y="30"/>
                    </a:lnTo>
                    <a:lnTo>
                      <a:pt x="35" y="30"/>
                    </a:lnTo>
                    <a:lnTo>
                      <a:pt x="35" y="0"/>
                    </a:lnTo>
                    <a:lnTo>
                      <a:pt x="10" y="5"/>
                    </a:lnTo>
                    <a:lnTo>
                      <a:pt x="0" y="30"/>
                    </a:lnTo>
                    <a:lnTo>
                      <a:pt x="0" y="47"/>
                    </a:lnTo>
                    <a:lnTo>
                      <a:pt x="10" y="54"/>
                    </a:lnTo>
                    <a:lnTo>
                      <a:pt x="10"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9" name="Freeform 183">
                <a:extLst>
                  <a:ext uri="{FF2B5EF4-FFF2-40B4-BE49-F238E27FC236}">
                    <a16:creationId xmlns:a16="http://schemas.microsoft.com/office/drawing/2014/main" id="{F7D9723D-C1F1-941A-B24A-DBFDE2AB09EE}"/>
                  </a:ext>
                </a:extLst>
              </p:cNvPr>
              <p:cNvSpPr>
                <a:spLocks/>
              </p:cNvSpPr>
              <p:nvPr/>
            </p:nvSpPr>
            <p:spPr bwMode="auto">
              <a:xfrm>
                <a:off x="2773" y="1865"/>
                <a:ext cx="56" cy="61"/>
              </a:xfrm>
              <a:custGeom>
                <a:avLst/>
                <a:gdLst>
                  <a:gd name="T0" fmla="*/ 37 w 51"/>
                  <a:gd name="T1" fmla="*/ 56 h 56"/>
                  <a:gd name="T2" fmla="*/ 37 w 51"/>
                  <a:gd name="T3" fmla="*/ 27 h 56"/>
                  <a:gd name="T4" fmla="*/ 42 w 51"/>
                  <a:gd name="T5" fmla="*/ 20 h 56"/>
                  <a:gd name="T6" fmla="*/ 51 w 51"/>
                  <a:gd name="T7" fmla="*/ 0 h 56"/>
                  <a:gd name="T8" fmla="*/ 24 w 51"/>
                  <a:gd name="T9" fmla="*/ 9 h 56"/>
                  <a:gd name="T10" fmla="*/ 37 w 51"/>
                  <a:gd name="T11" fmla="*/ 20 h 56"/>
                  <a:gd name="T12" fmla="*/ 24 w 51"/>
                  <a:gd name="T13" fmla="*/ 20 h 56"/>
                  <a:gd name="T14" fmla="*/ 24 w 51"/>
                  <a:gd name="T15" fmla="*/ 15 h 56"/>
                  <a:gd name="T16" fmla="*/ 15 w 51"/>
                  <a:gd name="T17" fmla="*/ 15 h 56"/>
                  <a:gd name="T18" fmla="*/ 0 w 51"/>
                  <a:gd name="T19" fmla="*/ 49 h 56"/>
                  <a:gd name="T20" fmla="*/ 24 w 51"/>
                  <a:gd name="T21" fmla="*/ 49 h 56"/>
                  <a:gd name="T22" fmla="*/ 37 w 51"/>
                  <a:gd name="T23" fmla="*/ 56 h 56"/>
                  <a:gd name="T24" fmla="*/ 37 w 51"/>
                  <a:gd name="T25" fmla="*/ 56 h 56"/>
                  <a:gd name="T26" fmla="*/ 37 w 51"/>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6">
                    <a:moveTo>
                      <a:pt x="37" y="56"/>
                    </a:moveTo>
                    <a:lnTo>
                      <a:pt x="37" y="27"/>
                    </a:lnTo>
                    <a:lnTo>
                      <a:pt x="42" y="20"/>
                    </a:lnTo>
                    <a:lnTo>
                      <a:pt x="51" y="0"/>
                    </a:lnTo>
                    <a:lnTo>
                      <a:pt x="24" y="9"/>
                    </a:lnTo>
                    <a:lnTo>
                      <a:pt x="37" y="20"/>
                    </a:lnTo>
                    <a:lnTo>
                      <a:pt x="24" y="20"/>
                    </a:lnTo>
                    <a:lnTo>
                      <a:pt x="24" y="15"/>
                    </a:lnTo>
                    <a:lnTo>
                      <a:pt x="15" y="15"/>
                    </a:lnTo>
                    <a:lnTo>
                      <a:pt x="0" y="49"/>
                    </a:lnTo>
                    <a:lnTo>
                      <a:pt x="24" y="49"/>
                    </a:lnTo>
                    <a:lnTo>
                      <a:pt x="37" y="5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0" name="Freeform 184">
                <a:extLst>
                  <a:ext uri="{FF2B5EF4-FFF2-40B4-BE49-F238E27FC236}">
                    <a16:creationId xmlns:a16="http://schemas.microsoft.com/office/drawing/2014/main" id="{6D1F87BD-AA05-477F-2543-0A40DF70E37E}"/>
                  </a:ext>
                </a:extLst>
              </p:cNvPr>
              <p:cNvSpPr>
                <a:spLocks/>
              </p:cNvSpPr>
              <p:nvPr/>
            </p:nvSpPr>
            <p:spPr bwMode="auto">
              <a:xfrm>
                <a:off x="2759" y="1918"/>
                <a:ext cx="55" cy="40"/>
              </a:xfrm>
              <a:custGeom>
                <a:avLst/>
                <a:gdLst>
                  <a:gd name="T0" fmla="*/ 38 w 50"/>
                  <a:gd name="T1" fmla="*/ 37 h 37"/>
                  <a:gd name="T2" fmla="*/ 30 w 50"/>
                  <a:gd name="T3" fmla="*/ 37 h 37"/>
                  <a:gd name="T4" fmla="*/ 30 w 50"/>
                  <a:gd name="T5" fmla="*/ 30 h 37"/>
                  <a:gd name="T6" fmla="*/ 22 w 50"/>
                  <a:gd name="T7" fmla="*/ 30 h 37"/>
                  <a:gd name="T8" fmla="*/ 22 w 50"/>
                  <a:gd name="T9" fmla="*/ 15 h 37"/>
                  <a:gd name="T10" fmla="*/ 0 w 50"/>
                  <a:gd name="T11" fmla="*/ 8 h 37"/>
                  <a:gd name="T12" fmla="*/ 0 w 50"/>
                  <a:gd name="T13" fmla="*/ 0 h 37"/>
                  <a:gd name="T14" fmla="*/ 38 w 50"/>
                  <a:gd name="T15" fmla="*/ 0 h 37"/>
                  <a:gd name="T16" fmla="*/ 50 w 50"/>
                  <a:gd name="T17" fmla="*/ 8 h 37"/>
                  <a:gd name="T18" fmla="*/ 50 w 50"/>
                  <a:gd name="T19" fmla="*/ 30 h 37"/>
                  <a:gd name="T20" fmla="*/ 38 w 50"/>
                  <a:gd name="T21" fmla="*/ 30 h 37"/>
                  <a:gd name="T22" fmla="*/ 38 w 50"/>
                  <a:gd name="T23" fmla="*/ 37 h 37"/>
                  <a:gd name="T24" fmla="*/ 38 w 50"/>
                  <a:gd name="T25" fmla="*/ 37 h 37"/>
                  <a:gd name="T26" fmla="*/ 38 w 50"/>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38" y="37"/>
                    </a:moveTo>
                    <a:lnTo>
                      <a:pt x="30" y="37"/>
                    </a:lnTo>
                    <a:lnTo>
                      <a:pt x="30" y="30"/>
                    </a:lnTo>
                    <a:lnTo>
                      <a:pt x="22" y="30"/>
                    </a:lnTo>
                    <a:lnTo>
                      <a:pt x="22" y="15"/>
                    </a:lnTo>
                    <a:lnTo>
                      <a:pt x="0" y="8"/>
                    </a:lnTo>
                    <a:lnTo>
                      <a:pt x="0" y="0"/>
                    </a:lnTo>
                    <a:lnTo>
                      <a:pt x="38" y="0"/>
                    </a:lnTo>
                    <a:lnTo>
                      <a:pt x="50" y="8"/>
                    </a:lnTo>
                    <a:lnTo>
                      <a:pt x="50" y="30"/>
                    </a:lnTo>
                    <a:lnTo>
                      <a:pt x="38" y="30"/>
                    </a:lnTo>
                    <a:lnTo>
                      <a:pt x="3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1" name="Freeform 185">
                <a:extLst>
                  <a:ext uri="{FF2B5EF4-FFF2-40B4-BE49-F238E27FC236}">
                    <a16:creationId xmlns:a16="http://schemas.microsoft.com/office/drawing/2014/main" id="{9EE727FD-4EBB-45C0-12C2-FD7BFE4251BC}"/>
                  </a:ext>
                </a:extLst>
              </p:cNvPr>
              <p:cNvSpPr>
                <a:spLocks/>
              </p:cNvSpPr>
              <p:nvPr/>
            </p:nvSpPr>
            <p:spPr bwMode="auto">
              <a:xfrm>
                <a:off x="2929" y="1822"/>
                <a:ext cx="138" cy="149"/>
              </a:xfrm>
              <a:custGeom>
                <a:avLst/>
                <a:gdLst>
                  <a:gd name="T0" fmla="*/ 115 w 127"/>
                  <a:gd name="T1" fmla="*/ 138 h 138"/>
                  <a:gd name="T2" fmla="*/ 127 w 127"/>
                  <a:gd name="T3" fmla="*/ 106 h 138"/>
                  <a:gd name="T4" fmla="*/ 120 w 127"/>
                  <a:gd name="T5" fmla="*/ 60 h 138"/>
                  <a:gd name="T6" fmla="*/ 127 w 127"/>
                  <a:gd name="T7" fmla="*/ 47 h 138"/>
                  <a:gd name="T8" fmla="*/ 115 w 127"/>
                  <a:gd name="T9" fmla="*/ 15 h 138"/>
                  <a:gd name="T10" fmla="*/ 94 w 127"/>
                  <a:gd name="T11" fmla="*/ 15 h 138"/>
                  <a:gd name="T12" fmla="*/ 72 w 127"/>
                  <a:gd name="T13" fmla="*/ 7 h 138"/>
                  <a:gd name="T14" fmla="*/ 72 w 127"/>
                  <a:gd name="T15" fmla="*/ 15 h 138"/>
                  <a:gd name="T16" fmla="*/ 57 w 127"/>
                  <a:gd name="T17" fmla="*/ 15 h 138"/>
                  <a:gd name="T18" fmla="*/ 48 w 127"/>
                  <a:gd name="T19" fmla="*/ 0 h 138"/>
                  <a:gd name="T20" fmla="*/ 0 w 127"/>
                  <a:gd name="T21" fmla="*/ 25 h 138"/>
                  <a:gd name="T22" fmla="*/ 8 w 127"/>
                  <a:gd name="T23" fmla="*/ 91 h 138"/>
                  <a:gd name="T24" fmla="*/ 35 w 127"/>
                  <a:gd name="T25" fmla="*/ 106 h 138"/>
                  <a:gd name="T26" fmla="*/ 42 w 127"/>
                  <a:gd name="T27" fmla="*/ 106 h 138"/>
                  <a:gd name="T28" fmla="*/ 57 w 127"/>
                  <a:gd name="T29" fmla="*/ 128 h 138"/>
                  <a:gd name="T30" fmla="*/ 72 w 127"/>
                  <a:gd name="T31" fmla="*/ 128 h 138"/>
                  <a:gd name="T32" fmla="*/ 78 w 127"/>
                  <a:gd name="T33" fmla="*/ 138 h 138"/>
                  <a:gd name="T34" fmla="*/ 94 w 127"/>
                  <a:gd name="T35" fmla="*/ 128 h 138"/>
                  <a:gd name="T36" fmla="*/ 115 w 127"/>
                  <a:gd name="T37" fmla="*/ 138 h 138"/>
                  <a:gd name="T38" fmla="*/ 115 w 127"/>
                  <a:gd name="T39" fmla="*/ 138 h 138"/>
                  <a:gd name="T40" fmla="*/ 115 w 127"/>
                  <a:gd name="T4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38">
                    <a:moveTo>
                      <a:pt x="115" y="138"/>
                    </a:moveTo>
                    <a:lnTo>
                      <a:pt x="127" y="106"/>
                    </a:lnTo>
                    <a:lnTo>
                      <a:pt x="120" y="60"/>
                    </a:lnTo>
                    <a:lnTo>
                      <a:pt x="127" y="47"/>
                    </a:lnTo>
                    <a:lnTo>
                      <a:pt x="115" y="15"/>
                    </a:lnTo>
                    <a:lnTo>
                      <a:pt x="94" y="15"/>
                    </a:lnTo>
                    <a:lnTo>
                      <a:pt x="72" y="7"/>
                    </a:lnTo>
                    <a:lnTo>
                      <a:pt x="72" y="15"/>
                    </a:lnTo>
                    <a:lnTo>
                      <a:pt x="57" y="15"/>
                    </a:lnTo>
                    <a:lnTo>
                      <a:pt x="48" y="0"/>
                    </a:lnTo>
                    <a:lnTo>
                      <a:pt x="0" y="25"/>
                    </a:lnTo>
                    <a:lnTo>
                      <a:pt x="8" y="91"/>
                    </a:lnTo>
                    <a:lnTo>
                      <a:pt x="35" y="106"/>
                    </a:lnTo>
                    <a:lnTo>
                      <a:pt x="42" y="106"/>
                    </a:lnTo>
                    <a:lnTo>
                      <a:pt x="57" y="128"/>
                    </a:lnTo>
                    <a:lnTo>
                      <a:pt x="72" y="128"/>
                    </a:lnTo>
                    <a:lnTo>
                      <a:pt x="78" y="138"/>
                    </a:lnTo>
                    <a:lnTo>
                      <a:pt x="94" y="128"/>
                    </a:lnTo>
                    <a:lnTo>
                      <a:pt x="115" y="1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2" name="Freeform 186">
                <a:extLst>
                  <a:ext uri="{FF2B5EF4-FFF2-40B4-BE49-F238E27FC236}">
                    <a16:creationId xmlns:a16="http://schemas.microsoft.com/office/drawing/2014/main" id="{8FAA3D2A-2217-A555-3E00-3DB8DDFD28D6}"/>
                  </a:ext>
                </a:extLst>
              </p:cNvPr>
              <p:cNvSpPr>
                <a:spLocks/>
              </p:cNvSpPr>
              <p:nvPr/>
            </p:nvSpPr>
            <p:spPr bwMode="auto">
              <a:xfrm>
                <a:off x="2812" y="1822"/>
                <a:ext cx="123" cy="189"/>
              </a:xfrm>
              <a:custGeom>
                <a:avLst/>
                <a:gdLst>
                  <a:gd name="T0" fmla="*/ 64 w 114"/>
                  <a:gd name="T1" fmla="*/ 25 h 175"/>
                  <a:gd name="T2" fmla="*/ 101 w 114"/>
                  <a:gd name="T3" fmla="*/ 7 h 175"/>
                  <a:gd name="T4" fmla="*/ 101 w 114"/>
                  <a:gd name="T5" fmla="*/ 15 h 175"/>
                  <a:gd name="T6" fmla="*/ 93 w 114"/>
                  <a:gd name="T7" fmla="*/ 15 h 175"/>
                  <a:gd name="T8" fmla="*/ 106 w 114"/>
                  <a:gd name="T9" fmla="*/ 25 h 175"/>
                  <a:gd name="T10" fmla="*/ 114 w 114"/>
                  <a:gd name="T11" fmla="*/ 91 h 175"/>
                  <a:gd name="T12" fmla="*/ 106 w 114"/>
                  <a:gd name="T13" fmla="*/ 91 h 175"/>
                  <a:gd name="T14" fmla="*/ 73 w 114"/>
                  <a:gd name="T15" fmla="*/ 107 h 175"/>
                  <a:gd name="T16" fmla="*/ 84 w 114"/>
                  <a:gd name="T17" fmla="*/ 129 h 175"/>
                  <a:gd name="T18" fmla="*/ 101 w 114"/>
                  <a:gd name="T19" fmla="*/ 146 h 175"/>
                  <a:gd name="T20" fmla="*/ 93 w 114"/>
                  <a:gd name="T21" fmla="*/ 151 h 175"/>
                  <a:gd name="T22" fmla="*/ 93 w 114"/>
                  <a:gd name="T23" fmla="*/ 168 h 175"/>
                  <a:gd name="T24" fmla="*/ 16 w 114"/>
                  <a:gd name="T25" fmla="*/ 175 h 175"/>
                  <a:gd name="T26" fmla="*/ 21 w 114"/>
                  <a:gd name="T27" fmla="*/ 146 h 175"/>
                  <a:gd name="T28" fmla="*/ 0 w 114"/>
                  <a:gd name="T29" fmla="*/ 129 h 175"/>
                  <a:gd name="T30" fmla="*/ 0 w 114"/>
                  <a:gd name="T31" fmla="*/ 67 h 175"/>
                  <a:gd name="T32" fmla="*/ 9 w 114"/>
                  <a:gd name="T33" fmla="*/ 60 h 175"/>
                  <a:gd name="T34" fmla="*/ 16 w 114"/>
                  <a:gd name="T35" fmla="*/ 39 h 175"/>
                  <a:gd name="T36" fmla="*/ 31 w 114"/>
                  <a:gd name="T37" fmla="*/ 39 h 175"/>
                  <a:gd name="T38" fmla="*/ 42 w 114"/>
                  <a:gd name="T39" fmla="*/ 15 h 175"/>
                  <a:gd name="T40" fmla="*/ 31 w 114"/>
                  <a:gd name="T41" fmla="*/ 15 h 175"/>
                  <a:gd name="T42" fmla="*/ 42 w 114"/>
                  <a:gd name="T43" fmla="*/ 7 h 175"/>
                  <a:gd name="T44" fmla="*/ 31 w 114"/>
                  <a:gd name="T45" fmla="*/ 0 h 175"/>
                  <a:gd name="T46" fmla="*/ 51 w 114"/>
                  <a:gd name="T47" fmla="*/ 0 h 175"/>
                  <a:gd name="T48" fmla="*/ 51 w 114"/>
                  <a:gd name="T49" fmla="*/ 7 h 175"/>
                  <a:gd name="T50" fmla="*/ 64 w 114"/>
                  <a:gd name="T51" fmla="*/ 15 h 175"/>
                  <a:gd name="T52" fmla="*/ 57 w 114"/>
                  <a:gd name="T53" fmla="*/ 25 h 175"/>
                  <a:gd name="T54" fmla="*/ 64 w 114"/>
                  <a:gd name="T55" fmla="*/ 25 h 175"/>
                  <a:gd name="T56" fmla="*/ 64 w 114"/>
                  <a:gd name="T57" fmla="*/ 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75">
                    <a:moveTo>
                      <a:pt x="64" y="25"/>
                    </a:moveTo>
                    <a:lnTo>
                      <a:pt x="101" y="7"/>
                    </a:lnTo>
                    <a:lnTo>
                      <a:pt x="101" y="15"/>
                    </a:lnTo>
                    <a:lnTo>
                      <a:pt x="93" y="15"/>
                    </a:lnTo>
                    <a:lnTo>
                      <a:pt x="106" y="25"/>
                    </a:lnTo>
                    <a:lnTo>
                      <a:pt x="114" y="91"/>
                    </a:lnTo>
                    <a:lnTo>
                      <a:pt x="106" y="91"/>
                    </a:lnTo>
                    <a:lnTo>
                      <a:pt x="73" y="107"/>
                    </a:lnTo>
                    <a:lnTo>
                      <a:pt x="84" y="129"/>
                    </a:lnTo>
                    <a:lnTo>
                      <a:pt x="101" y="146"/>
                    </a:lnTo>
                    <a:lnTo>
                      <a:pt x="93" y="151"/>
                    </a:lnTo>
                    <a:lnTo>
                      <a:pt x="93" y="168"/>
                    </a:lnTo>
                    <a:lnTo>
                      <a:pt x="16" y="175"/>
                    </a:lnTo>
                    <a:lnTo>
                      <a:pt x="21" y="146"/>
                    </a:lnTo>
                    <a:lnTo>
                      <a:pt x="0" y="129"/>
                    </a:lnTo>
                    <a:lnTo>
                      <a:pt x="0" y="67"/>
                    </a:lnTo>
                    <a:lnTo>
                      <a:pt x="9" y="60"/>
                    </a:lnTo>
                    <a:lnTo>
                      <a:pt x="16" y="39"/>
                    </a:lnTo>
                    <a:lnTo>
                      <a:pt x="31" y="39"/>
                    </a:lnTo>
                    <a:lnTo>
                      <a:pt x="42" y="15"/>
                    </a:lnTo>
                    <a:lnTo>
                      <a:pt x="31" y="15"/>
                    </a:lnTo>
                    <a:lnTo>
                      <a:pt x="42" y="7"/>
                    </a:lnTo>
                    <a:lnTo>
                      <a:pt x="31" y="0"/>
                    </a:lnTo>
                    <a:lnTo>
                      <a:pt x="51" y="0"/>
                    </a:lnTo>
                    <a:lnTo>
                      <a:pt x="51" y="7"/>
                    </a:lnTo>
                    <a:lnTo>
                      <a:pt x="64" y="15"/>
                    </a:lnTo>
                    <a:lnTo>
                      <a:pt x="57" y="25"/>
                    </a:lnTo>
                    <a:lnTo>
                      <a:pt x="64"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3" name="Freeform 187">
                <a:extLst>
                  <a:ext uri="{FF2B5EF4-FFF2-40B4-BE49-F238E27FC236}">
                    <a16:creationId xmlns:a16="http://schemas.microsoft.com/office/drawing/2014/main" id="{114D6649-E457-177A-523B-000BEF02A984}"/>
                  </a:ext>
                </a:extLst>
              </p:cNvPr>
              <p:cNvSpPr>
                <a:spLocks/>
              </p:cNvSpPr>
              <p:nvPr/>
            </p:nvSpPr>
            <p:spPr bwMode="auto">
              <a:xfrm>
                <a:off x="2857" y="1971"/>
                <a:ext cx="110" cy="57"/>
              </a:xfrm>
              <a:custGeom>
                <a:avLst/>
                <a:gdLst>
                  <a:gd name="T0" fmla="*/ 0 w 101"/>
                  <a:gd name="T1" fmla="*/ 37 h 52"/>
                  <a:gd name="T2" fmla="*/ 15 w 101"/>
                  <a:gd name="T3" fmla="*/ 37 h 52"/>
                  <a:gd name="T4" fmla="*/ 51 w 101"/>
                  <a:gd name="T5" fmla="*/ 27 h 52"/>
                  <a:gd name="T6" fmla="*/ 51 w 101"/>
                  <a:gd name="T7" fmla="*/ 13 h 52"/>
                  <a:gd name="T8" fmla="*/ 59 w 101"/>
                  <a:gd name="T9" fmla="*/ 6 h 52"/>
                  <a:gd name="T10" fmla="*/ 72 w 101"/>
                  <a:gd name="T11" fmla="*/ 6 h 52"/>
                  <a:gd name="T12" fmla="*/ 72 w 101"/>
                  <a:gd name="T13" fmla="*/ 0 h 52"/>
                  <a:gd name="T14" fmla="*/ 101 w 101"/>
                  <a:gd name="T15" fmla="*/ 6 h 52"/>
                  <a:gd name="T16" fmla="*/ 101 w 101"/>
                  <a:gd name="T17" fmla="*/ 27 h 52"/>
                  <a:gd name="T18" fmla="*/ 92 w 101"/>
                  <a:gd name="T19" fmla="*/ 43 h 52"/>
                  <a:gd name="T20" fmla="*/ 59 w 101"/>
                  <a:gd name="T21" fmla="*/ 52 h 52"/>
                  <a:gd name="T22" fmla="*/ 42 w 101"/>
                  <a:gd name="T23" fmla="*/ 43 h 52"/>
                  <a:gd name="T24" fmla="*/ 10 w 101"/>
                  <a:gd name="T25" fmla="*/ 43 h 52"/>
                  <a:gd name="T26" fmla="*/ 0 w 101"/>
                  <a:gd name="T27" fmla="*/ 37 h 52"/>
                  <a:gd name="T28" fmla="*/ 0 w 101"/>
                  <a:gd name="T29" fmla="*/ 37 h 52"/>
                  <a:gd name="T30" fmla="*/ 0 w 101"/>
                  <a:gd name="T31"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52">
                    <a:moveTo>
                      <a:pt x="0" y="37"/>
                    </a:moveTo>
                    <a:lnTo>
                      <a:pt x="15" y="37"/>
                    </a:lnTo>
                    <a:lnTo>
                      <a:pt x="51" y="27"/>
                    </a:lnTo>
                    <a:lnTo>
                      <a:pt x="51" y="13"/>
                    </a:lnTo>
                    <a:lnTo>
                      <a:pt x="59" y="6"/>
                    </a:lnTo>
                    <a:lnTo>
                      <a:pt x="72" y="6"/>
                    </a:lnTo>
                    <a:lnTo>
                      <a:pt x="72" y="0"/>
                    </a:lnTo>
                    <a:lnTo>
                      <a:pt x="101" y="6"/>
                    </a:lnTo>
                    <a:lnTo>
                      <a:pt x="101" y="27"/>
                    </a:lnTo>
                    <a:lnTo>
                      <a:pt x="92" y="43"/>
                    </a:lnTo>
                    <a:lnTo>
                      <a:pt x="59" y="52"/>
                    </a:lnTo>
                    <a:lnTo>
                      <a:pt x="42" y="43"/>
                    </a:lnTo>
                    <a:lnTo>
                      <a:pt x="10" y="43"/>
                    </a:lnTo>
                    <a:lnTo>
                      <a:pt x="0"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4" name="Freeform 188">
                <a:extLst>
                  <a:ext uri="{FF2B5EF4-FFF2-40B4-BE49-F238E27FC236}">
                    <a16:creationId xmlns:a16="http://schemas.microsoft.com/office/drawing/2014/main" id="{52AEB519-694A-DEC0-60E0-C2D113F705BF}"/>
                  </a:ext>
                </a:extLst>
              </p:cNvPr>
              <p:cNvSpPr>
                <a:spLocks/>
              </p:cNvSpPr>
              <p:nvPr/>
            </p:nvSpPr>
            <p:spPr bwMode="auto">
              <a:xfrm>
                <a:off x="2648" y="1918"/>
                <a:ext cx="187" cy="201"/>
              </a:xfrm>
              <a:custGeom>
                <a:avLst/>
                <a:gdLst>
                  <a:gd name="T0" fmla="*/ 102 w 172"/>
                  <a:gd name="T1" fmla="*/ 0 h 185"/>
                  <a:gd name="T2" fmla="*/ 87 w 172"/>
                  <a:gd name="T3" fmla="*/ 8 h 185"/>
                  <a:gd name="T4" fmla="*/ 87 w 172"/>
                  <a:gd name="T5" fmla="*/ 32 h 185"/>
                  <a:gd name="T6" fmla="*/ 58 w 172"/>
                  <a:gd name="T7" fmla="*/ 47 h 185"/>
                  <a:gd name="T8" fmla="*/ 52 w 172"/>
                  <a:gd name="T9" fmla="*/ 47 h 185"/>
                  <a:gd name="T10" fmla="*/ 45 w 172"/>
                  <a:gd name="T11" fmla="*/ 39 h 185"/>
                  <a:gd name="T12" fmla="*/ 37 w 172"/>
                  <a:gd name="T13" fmla="*/ 39 h 185"/>
                  <a:gd name="T14" fmla="*/ 45 w 172"/>
                  <a:gd name="T15" fmla="*/ 54 h 185"/>
                  <a:gd name="T16" fmla="*/ 30 w 172"/>
                  <a:gd name="T17" fmla="*/ 62 h 185"/>
                  <a:gd name="T18" fmla="*/ 30 w 172"/>
                  <a:gd name="T19" fmla="*/ 54 h 185"/>
                  <a:gd name="T20" fmla="*/ 0 w 172"/>
                  <a:gd name="T21" fmla="*/ 62 h 185"/>
                  <a:gd name="T22" fmla="*/ 0 w 172"/>
                  <a:gd name="T23" fmla="*/ 76 h 185"/>
                  <a:gd name="T24" fmla="*/ 37 w 172"/>
                  <a:gd name="T25" fmla="*/ 84 h 185"/>
                  <a:gd name="T26" fmla="*/ 52 w 172"/>
                  <a:gd name="T27" fmla="*/ 106 h 185"/>
                  <a:gd name="T28" fmla="*/ 45 w 172"/>
                  <a:gd name="T29" fmla="*/ 168 h 185"/>
                  <a:gd name="T30" fmla="*/ 58 w 172"/>
                  <a:gd name="T31" fmla="*/ 178 h 185"/>
                  <a:gd name="T32" fmla="*/ 102 w 172"/>
                  <a:gd name="T33" fmla="*/ 185 h 185"/>
                  <a:gd name="T34" fmla="*/ 102 w 172"/>
                  <a:gd name="T35" fmla="*/ 178 h 185"/>
                  <a:gd name="T36" fmla="*/ 124 w 172"/>
                  <a:gd name="T37" fmla="*/ 168 h 185"/>
                  <a:gd name="T38" fmla="*/ 150 w 172"/>
                  <a:gd name="T39" fmla="*/ 178 h 185"/>
                  <a:gd name="T40" fmla="*/ 161 w 172"/>
                  <a:gd name="T41" fmla="*/ 178 h 185"/>
                  <a:gd name="T42" fmla="*/ 166 w 172"/>
                  <a:gd name="T43" fmla="*/ 160 h 185"/>
                  <a:gd name="T44" fmla="*/ 161 w 172"/>
                  <a:gd name="T45" fmla="*/ 138 h 185"/>
                  <a:gd name="T46" fmla="*/ 161 w 172"/>
                  <a:gd name="T47" fmla="*/ 101 h 185"/>
                  <a:gd name="T48" fmla="*/ 150 w 172"/>
                  <a:gd name="T49" fmla="*/ 106 h 185"/>
                  <a:gd name="T50" fmla="*/ 150 w 172"/>
                  <a:gd name="T51" fmla="*/ 101 h 185"/>
                  <a:gd name="T52" fmla="*/ 161 w 172"/>
                  <a:gd name="T53" fmla="*/ 84 h 185"/>
                  <a:gd name="T54" fmla="*/ 166 w 172"/>
                  <a:gd name="T55" fmla="*/ 84 h 185"/>
                  <a:gd name="T56" fmla="*/ 172 w 172"/>
                  <a:gd name="T57" fmla="*/ 54 h 185"/>
                  <a:gd name="T58" fmla="*/ 150 w 172"/>
                  <a:gd name="T59" fmla="*/ 39 h 185"/>
                  <a:gd name="T60" fmla="*/ 130 w 172"/>
                  <a:gd name="T61" fmla="*/ 39 h 185"/>
                  <a:gd name="T62" fmla="*/ 130 w 172"/>
                  <a:gd name="T63" fmla="*/ 32 h 185"/>
                  <a:gd name="T64" fmla="*/ 124 w 172"/>
                  <a:gd name="T65" fmla="*/ 32 h 185"/>
                  <a:gd name="T66" fmla="*/ 124 w 172"/>
                  <a:gd name="T67" fmla="*/ 15 h 185"/>
                  <a:gd name="T68" fmla="*/ 102 w 172"/>
                  <a:gd name="T69" fmla="*/ 8 h 185"/>
                  <a:gd name="T70" fmla="*/ 102 w 172"/>
                  <a:gd name="T71" fmla="*/ 0 h 185"/>
                  <a:gd name="T72" fmla="*/ 102 w 172"/>
                  <a:gd name="T73" fmla="*/ 0 h 185"/>
                  <a:gd name="T74" fmla="*/ 102 w 172"/>
                  <a:gd name="T7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85">
                    <a:moveTo>
                      <a:pt x="102" y="0"/>
                    </a:moveTo>
                    <a:lnTo>
                      <a:pt x="87" y="8"/>
                    </a:lnTo>
                    <a:lnTo>
                      <a:pt x="87" y="32"/>
                    </a:lnTo>
                    <a:lnTo>
                      <a:pt x="58" y="47"/>
                    </a:lnTo>
                    <a:lnTo>
                      <a:pt x="52" y="47"/>
                    </a:lnTo>
                    <a:lnTo>
                      <a:pt x="45" y="39"/>
                    </a:lnTo>
                    <a:lnTo>
                      <a:pt x="37" y="39"/>
                    </a:lnTo>
                    <a:lnTo>
                      <a:pt x="45" y="54"/>
                    </a:lnTo>
                    <a:lnTo>
                      <a:pt x="30" y="62"/>
                    </a:lnTo>
                    <a:lnTo>
                      <a:pt x="30" y="54"/>
                    </a:lnTo>
                    <a:lnTo>
                      <a:pt x="0" y="62"/>
                    </a:lnTo>
                    <a:lnTo>
                      <a:pt x="0" y="76"/>
                    </a:lnTo>
                    <a:lnTo>
                      <a:pt x="37" y="84"/>
                    </a:lnTo>
                    <a:lnTo>
                      <a:pt x="52" y="106"/>
                    </a:lnTo>
                    <a:lnTo>
                      <a:pt x="45" y="168"/>
                    </a:lnTo>
                    <a:lnTo>
                      <a:pt x="58" y="178"/>
                    </a:lnTo>
                    <a:lnTo>
                      <a:pt x="102" y="185"/>
                    </a:lnTo>
                    <a:lnTo>
                      <a:pt x="102" y="178"/>
                    </a:lnTo>
                    <a:lnTo>
                      <a:pt x="124" y="168"/>
                    </a:lnTo>
                    <a:lnTo>
                      <a:pt x="150" y="178"/>
                    </a:lnTo>
                    <a:lnTo>
                      <a:pt x="161" y="178"/>
                    </a:lnTo>
                    <a:lnTo>
                      <a:pt x="166" y="160"/>
                    </a:lnTo>
                    <a:lnTo>
                      <a:pt x="161" y="138"/>
                    </a:lnTo>
                    <a:lnTo>
                      <a:pt x="161" y="101"/>
                    </a:lnTo>
                    <a:lnTo>
                      <a:pt x="150" y="106"/>
                    </a:lnTo>
                    <a:lnTo>
                      <a:pt x="150" y="101"/>
                    </a:lnTo>
                    <a:lnTo>
                      <a:pt x="161" y="84"/>
                    </a:lnTo>
                    <a:lnTo>
                      <a:pt x="166" y="84"/>
                    </a:lnTo>
                    <a:lnTo>
                      <a:pt x="172" y="54"/>
                    </a:lnTo>
                    <a:lnTo>
                      <a:pt x="150" y="39"/>
                    </a:lnTo>
                    <a:lnTo>
                      <a:pt x="130" y="39"/>
                    </a:lnTo>
                    <a:lnTo>
                      <a:pt x="130" y="32"/>
                    </a:lnTo>
                    <a:lnTo>
                      <a:pt x="124" y="32"/>
                    </a:lnTo>
                    <a:lnTo>
                      <a:pt x="124" y="15"/>
                    </a:lnTo>
                    <a:lnTo>
                      <a:pt x="102" y="8"/>
                    </a:lnTo>
                    <a:lnTo>
                      <a:pt x="10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5" name="Freeform 189">
                <a:extLst>
                  <a:ext uri="{FF2B5EF4-FFF2-40B4-BE49-F238E27FC236}">
                    <a16:creationId xmlns:a16="http://schemas.microsoft.com/office/drawing/2014/main" id="{F681D194-B817-887F-478F-60E2795529E3}"/>
                  </a:ext>
                </a:extLst>
              </p:cNvPr>
              <p:cNvSpPr>
                <a:spLocks/>
              </p:cNvSpPr>
              <p:nvPr/>
            </p:nvSpPr>
            <p:spPr bwMode="auto">
              <a:xfrm>
                <a:off x="2586" y="2086"/>
                <a:ext cx="173" cy="161"/>
              </a:xfrm>
              <a:custGeom>
                <a:avLst/>
                <a:gdLst>
                  <a:gd name="T0" fmla="*/ 8 w 159"/>
                  <a:gd name="T1" fmla="*/ 42 h 149"/>
                  <a:gd name="T2" fmla="*/ 43 w 159"/>
                  <a:gd name="T3" fmla="*/ 42 h 149"/>
                  <a:gd name="T4" fmla="*/ 43 w 159"/>
                  <a:gd name="T5" fmla="*/ 48 h 149"/>
                  <a:gd name="T6" fmla="*/ 30 w 159"/>
                  <a:gd name="T7" fmla="*/ 57 h 149"/>
                  <a:gd name="T8" fmla="*/ 30 w 159"/>
                  <a:gd name="T9" fmla="*/ 79 h 149"/>
                  <a:gd name="T10" fmla="*/ 23 w 159"/>
                  <a:gd name="T11" fmla="*/ 87 h 149"/>
                  <a:gd name="T12" fmla="*/ 30 w 159"/>
                  <a:gd name="T13" fmla="*/ 117 h 149"/>
                  <a:gd name="T14" fmla="*/ 23 w 159"/>
                  <a:gd name="T15" fmla="*/ 136 h 149"/>
                  <a:gd name="T16" fmla="*/ 52 w 159"/>
                  <a:gd name="T17" fmla="*/ 149 h 149"/>
                  <a:gd name="T18" fmla="*/ 57 w 159"/>
                  <a:gd name="T19" fmla="*/ 141 h 149"/>
                  <a:gd name="T20" fmla="*/ 94 w 159"/>
                  <a:gd name="T21" fmla="*/ 141 h 149"/>
                  <a:gd name="T22" fmla="*/ 129 w 159"/>
                  <a:gd name="T23" fmla="*/ 102 h 149"/>
                  <a:gd name="T24" fmla="*/ 115 w 159"/>
                  <a:gd name="T25" fmla="*/ 87 h 149"/>
                  <a:gd name="T26" fmla="*/ 135 w 159"/>
                  <a:gd name="T27" fmla="*/ 57 h 149"/>
                  <a:gd name="T28" fmla="*/ 159 w 159"/>
                  <a:gd name="T29" fmla="*/ 42 h 149"/>
                  <a:gd name="T30" fmla="*/ 159 w 159"/>
                  <a:gd name="T31" fmla="*/ 25 h 149"/>
                  <a:gd name="T32" fmla="*/ 115 w 159"/>
                  <a:gd name="T33" fmla="*/ 18 h 149"/>
                  <a:gd name="T34" fmla="*/ 100 w 159"/>
                  <a:gd name="T35" fmla="*/ 10 h 149"/>
                  <a:gd name="T36" fmla="*/ 15 w 159"/>
                  <a:gd name="T37" fmla="*/ 0 h 149"/>
                  <a:gd name="T38" fmla="*/ 8 w 159"/>
                  <a:gd name="T39" fmla="*/ 10 h 149"/>
                  <a:gd name="T40" fmla="*/ 0 w 159"/>
                  <a:gd name="T41" fmla="*/ 10 h 149"/>
                  <a:gd name="T42" fmla="*/ 0 w 159"/>
                  <a:gd name="T43" fmla="*/ 18 h 149"/>
                  <a:gd name="T44" fmla="*/ 8 w 159"/>
                  <a:gd name="T45" fmla="*/ 42 h 149"/>
                  <a:gd name="T46" fmla="*/ 8 w 159"/>
                  <a:gd name="T47" fmla="*/ 42 h 149"/>
                  <a:gd name="T48" fmla="*/ 8 w 159"/>
                  <a:gd name="T49"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49">
                    <a:moveTo>
                      <a:pt x="8" y="42"/>
                    </a:moveTo>
                    <a:lnTo>
                      <a:pt x="43" y="42"/>
                    </a:lnTo>
                    <a:lnTo>
                      <a:pt x="43" y="48"/>
                    </a:lnTo>
                    <a:lnTo>
                      <a:pt x="30" y="57"/>
                    </a:lnTo>
                    <a:lnTo>
                      <a:pt x="30" y="79"/>
                    </a:lnTo>
                    <a:lnTo>
                      <a:pt x="23" y="87"/>
                    </a:lnTo>
                    <a:lnTo>
                      <a:pt x="30" y="117"/>
                    </a:lnTo>
                    <a:lnTo>
                      <a:pt x="23" y="136"/>
                    </a:lnTo>
                    <a:lnTo>
                      <a:pt x="52" y="149"/>
                    </a:lnTo>
                    <a:lnTo>
                      <a:pt x="57" y="141"/>
                    </a:lnTo>
                    <a:lnTo>
                      <a:pt x="94" y="141"/>
                    </a:lnTo>
                    <a:lnTo>
                      <a:pt x="129" y="102"/>
                    </a:lnTo>
                    <a:lnTo>
                      <a:pt x="115" y="87"/>
                    </a:lnTo>
                    <a:lnTo>
                      <a:pt x="135" y="57"/>
                    </a:lnTo>
                    <a:lnTo>
                      <a:pt x="159" y="42"/>
                    </a:lnTo>
                    <a:lnTo>
                      <a:pt x="159" y="25"/>
                    </a:lnTo>
                    <a:lnTo>
                      <a:pt x="115" y="18"/>
                    </a:lnTo>
                    <a:lnTo>
                      <a:pt x="100" y="10"/>
                    </a:lnTo>
                    <a:lnTo>
                      <a:pt x="15" y="0"/>
                    </a:lnTo>
                    <a:lnTo>
                      <a:pt x="8" y="10"/>
                    </a:lnTo>
                    <a:lnTo>
                      <a:pt x="0" y="10"/>
                    </a:lnTo>
                    <a:lnTo>
                      <a:pt x="0" y="18"/>
                    </a:lnTo>
                    <a:lnTo>
                      <a:pt x="8" y="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6" name="Freeform 190">
                <a:extLst>
                  <a:ext uri="{FF2B5EF4-FFF2-40B4-BE49-F238E27FC236}">
                    <a16:creationId xmlns:a16="http://schemas.microsoft.com/office/drawing/2014/main" id="{B2098E80-785F-DC4D-5176-0559F1468D6B}"/>
                  </a:ext>
                </a:extLst>
              </p:cNvPr>
              <p:cNvSpPr>
                <a:spLocks/>
              </p:cNvSpPr>
              <p:nvPr/>
            </p:nvSpPr>
            <p:spPr bwMode="auto">
              <a:xfrm>
                <a:off x="2586" y="2132"/>
                <a:ext cx="49" cy="101"/>
              </a:xfrm>
              <a:custGeom>
                <a:avLst/>
                <a:gdLst>
                  <a:gd name="T0" fmla="*/ 23 w 45"/>
                  <a:gd name="T1" fmla="*/ 94 h 94"/>
                  <a:gd name="T2" fmla="*/ 28 w 45"/>
                  <a:gd name="T3" fmla="*/ 77 h 94"/>
                  <a:gd name="T4" fmla="*/ 23 w 45"/>
                  <a:gd name="T5" fmla="*/ 47 h 94"/>
                  <a:gd name="T6" fmla="*/ 28 w 45"/>
                  <a:gd name="T7" fmla="*/ 40 h 94"/>
                  <a:gd name="T8" fmla="*/ 28 w 45"/>
                  <a:gd name="T9" fmla="*/ 18 h 94"/>
                  <a:gd name="T10" fmla="*/ 45 w 45"/>
                  <a:gd name="T11" fmla="*/ 8 h 94"/>
                  <a:gd name="T12" fmla="*/ 45 w 45"/>
                  <a:gd name="T13" fmla="*/ 0 h 94"/>
                  <a:gd name="T14" fmla="*/ 8 w 45"/>
                  <a:gd name="T15" fmla="*/ 0 h 94"/>
                  <a:gd name="T16" fmla="*/ 0 w 45"/>
                  <a:gd name="T17" fmla="*/ 64 h 94"/>
                  <a:gd name="T18" fmla="*/ 8 w 45"/>
                  <a:gd name="T19" fmla="*/ 64 h 94"/>
                  <a:gd name="T20" fmla="*/ 0 w 45"/>
                  <a:gd name="T21" fmla="*/ 94 h 94"/>
                  <a:gd name="T22" fmla="*/ 23 w 45"/>
                  <a:gd name="T23" fmla="*/ 94 h 94"/>
                  <a:gd name="T24" fmla="*/ 23 w 45"/>
                  <a:gd name="T25"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4">
                    <a:moveTo>
                      <a:pt x="23" y="94"/>
                    </a:moveTo>
                    <a:lnTo>
                      <a:pt x="28" y="77"/>
                    </a:lnTo>
                    <a:lnTo>
                      <a:pt x="23" y="47"/>
                    </a:lnTo>
                    <a:lnTo>
                      <a:pt x="28" y="40"/>
                    </a:lnTo>
                    <a:lnTo>
                      <a:pt x="28" y="18"/>
                    </a:lnTo>
                    <a:lnTo>
                      <a:pt x="45" y="8"/>
                    </a:lnTo>
                    <a:lnTo>
                      <a:pt x="45" y="0"/>
                    </a:lnTo>
                    <a:lnTo>
                      <a:pt x="8" y="0"/>
                    </a:lnTo>
                    <a:lnTo>
                      <a:pt x="0" y="64"/>
                    </a:lnTo>
                    <a:lnTo>
                      <a:pt x="8" y="64"/>
                    </a:lnTo>
                    <a:lnTo>
                      <a:pt x="0" y="94"/>
                    </a:lnTo>
                    <a:lnTo>
                      <a:pt x="23" y="9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7" name="Freeform 191">
                <a:extLst>
                  <a:ext uri="{FF2B5EF4-FFF2-40B4-BE49-F238E27FC236}">
                    <a16:creationId xmlns:a16="http://schemas.microsoft.com/office/drawing/2014/main" id="{97672B9F-F550-4C1A-2DE7-D617A2ABFC10}"/>
                  </a:ext>
                </a:extLst>
              </p:cNvPr>
              <p:cNvSpPr>
                <a:spLocks/>
              </p:cNvSpPr>
              <p:nvPr/>
            </p:nvSpPr>
            <p:spPr bwMode="auto">
              <a:xfrm>
                <a:off x="2821" y="2017"/>
                <a:ext cx="170" cy="203"/>
              </a:xfrm>
              <a:custGeom>
                <a:avLst/>
                <a:gdLst>
                  <a:gd name="T0" fmla="*/ 7 w 156"/>
                  <a:gd name="T1" fmla="*/ 69 h 188"/>
                  <a:gd name="T2" fmla="*/ 22 w 156"/>
                  <a:gd name="T3" fmla="*/ 59 h 188"/>
                  <a:gd name="T4" fmla="*/ 43 w 156"/>
                  <a:gd name="T5" fmla="*/ 69 h 188"/>
                  <a:gd name="T6" fmla="*/ 57 w 156"/>
                  <a:gd name="T7" fmla="*/ 91 h 188"/>
                  <a:gd name="T8" fmla="*/ 65 w 156"/>
                  <a:gd name="T9" fmla="*/ 91 h 188"/>
                  <a:gd name="T10" fmla="*/ 77 w 156"/>
                  <a:gd name="T11" fmla="*/ 112 h 188"/>
                  <a:gd name="T12" fmla="*/ 92 w 156"/>
                  <a:gd name="T13" fmla="*/ 122 h 188"/>
                  <a:gd name="T14" fmla="*/ 107 w 156"/>
                  <a:gd name="T15" fmla="*/ 144 h 188"/>
                  <a:gd name="T16" fmla="*/ 122 w 156"/>
                  <a:gd name="T17" fmla="*/ 144 h 188"/>
                  <a:gd name="T18" fmla="*/ 120 w 156"/>
                  <a:gd name="T19" fmla="*/ 165 h 188"/>
                  <a:gd name="T20" fmla="*/ 111 w 156"/>
                  <a:gd name="T21" fmla="*/ 188 h 188"/>
                  <a:gd name="T22" fmla="*/ 129 w 156"/>
                  <a:gd name="T23" fmla="*/ 181 h 188"/>
                  <a:gd name="T24" fmla="*/ 136 w 156"/>
                  <a:gd name="T25" fmla="*/ 166 h 188"/>
                  <a:gd name="T26" fmla="*/ 136 w 156"/>
                  <a:gd name="T27" fmla="*/ 129 h 188"/>
                  <a:gd name="T28" fmla="*/ 147 w 156"/>
                  <a:gd name="T29" fmla="*/ 151 h 188"/>
                  <a:gd name="T30" fmla="*/ 156 w 156"/>
                  <a:gd name="T31" fmla="*/ 144 h 188"/>
                  <a:gd name="T32" fmla="*/ 122 w 156"/>
                  <a:gd name="T33" fmla="*/ 112 h 188"/>
                  <a:gd name="T34" fmla="*/ 129 w 156"/>
                  <a:gd name="T35" fmla="*/ 106 h 188"/>
                  <a:gd name="T36" fmla="*/ 122 w 156"/>
                  <a:gd name="T37" fmla="*/ 106 h 188"/>
                  <a:gd name="T38" fmla="*/ 99 w 156"/>
                  <a:gd name="T39" fmla="*/ 91 h 188"/>
                  <a:gd name="T40" fmla="*/ 92 w 156"/>
                  <a:gd name="T41" fmla="*/ 77 h 188"/>
                  <a:gd name="T42" fmla="*/ 77 w 156"/>
                  <a:gd name="T43" fmla="*/ 59 h 188"/>
                  <a:gd name="T44" fmla="*/ 77 w 156"/>
                  <a:gd name="T45" fmla="*/ 30 h 188"/>
                  <a:gd name="T46" fmla="*/ 92 w 156"/>
                  <a:gd name="T47" fmla="*/ 30 h 188"/>
                  <a:gd name="T48" fmla="*/ 92 w 156"/>
                  <a:gd name="T49" fmla="*/ 8 h 188"/>
                  <a:gd name="T50" fmla="*/ 77 w 156"/>
                  <a:gd name="T51" fmla="*/ 0 h 188"/>
                  <a:gd name="T52" fmla="*/ 50 w 156"/>
                  <a:gd name="T53" fmla="*/ 0 h 188"/>
                  <a:gd name="T54" fmla="*/ 43 w 156"/>
                  <a:gd name="T55" fmla="*/ 15 h 188"/>
                  <a:gd name="T56" fmla="*/ 35 w 156"/>
                  <a:gd name="T57" fmla="*/ 8 h 188"/>
                  <a:gd name="T58" fmla="*/ 35 w 156"/>
                  <a:gd name="T59" fmla="*/ 15 h 188"/>
                  <a:gd name="T60" fmla="*/ 22 w 156"/>
                  <a:gd name="T61" fmla="*/ 15 h 188"/>
                  <a:gd name="T62" fmla="*/ 7 w 156"/>
                  <a:gd name="T63" fmla="*/ 30 h 188"/>
                  <a:gd name="T64" fmla="*/ 0 w 156"/>
                  <a:gd name="T65" fmla="*/ 30 h 188"/>
                  <a:gd name="T66" fmla="*/ 0 w 156"/>
                  <a:gd name="T67" fmla="*/ 47 h 188"/>
                  <a:gd name="T68" fmla="*/ 7 w 156"/>
                  <a:gd name="T69" fmla="*/ 69 h 188"/>
                  <a:gd name="T70" fmla="*/ 7 w 156"/>
                  <a:gd name="T71" fmla="*/ 69 h 188"/>
                  <a:gd name="T72" fmla="*/ 7 w 156"/>
                  <a:gd name="T73" fmla="*/ 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88">
                    <a:moveTo>
                      <a:pt x="7" y="69"/>
                    </a:moveTo>
                    <a:lnTo>
                      <a:pt x="22" y="59"/>
                    </a:lnTo>
                    <a:lnTo>
                      <a:pt x="43" y="69"/>
                    </a:lnTo>
                    <a:lnTo>
                      <a:pt x="57" y="91"/>
                    </a:lnTo>
                    <a:lnTo>
                      <a:pt x="65" y="91"/>
                    </a:lnTo>
                    <a:lnTo>
                      <a:pt x="77" y="112"/>
                    </a:lnTo>
                    <a:lnTo>
                      <a:pt x="92" y="122"/>
                    </a:lnTo>
                    <a:lnTo>
                      <a:pt x="107" y="144"/>
                    </a:lnTo>
                    <a:lnTo>
                      <a:pt x="122" y="144"/>
                    </a:lnTo>
                    <a:lnTo>
                      <a:pt x="120" y="165"/>
                    </a:lnTo>
                    <a:lnTo>
                      <a:pt x="111" y="188"/>
                    </a:lnTo>
                    <a:lnTo>
                      <a:pt x="129" y="181"/>
                    </a:lnTo>
                    <a:lnTo>
                      <a:pt x="136" y="166"/>
                    </a:lnTo>
                    <a:lnTo>
                      <a:pt x="136" y="129"/>
                    </a:lnTo>
                    <a:lnTo>
                      <a:pt x="147" y="151"/>
                    </a:lnTo>
                    <a:lnTo>
                      <a:pt x="156" y="144"/>
                    </a:lnTo>
                    <a:lnTo>
                      <a:pt x="122" y="112"/>
                    </a:lnTo>
                    <a:lnTo>
                      <a:pt x="129" y="106"/>
                    </a:lnTo>
                    <a:lnTo>
                      <a:pt x="122" y="106"/>
                    </a:lnTo>
                    <a:lnTo>
                      <a:pt x="99" y="91"/>
                    </a:lnTo>
                    <a:lnTo>
                      <a:pt x="92" y="77"/>
                    </a:lnTo>
                    <a:lnTo>
                      <a:pt x="77" y="59"/>
                    </a:lnTo>
                    <a:lnTo>
                      <a:pt x="77" y="30"/>
                    </a:lnTo>
                    <a:lnTo>
                      <a:pt x="92" y="30"/>
                    </a:lnTo>
                    <a:lnTo>
                      <a:pt x="92" y="8"/>
                    </a:lnTo>
                    <a:lnTo>
                      <a:pt x="77" y="0"/>
                    </a:lnTo>
                    <a:lnTo>
                      <a:pt x="50" y="0"/>
                    </a:lnTo>
                    <a:lnTo>
                      <a:pt x="43" y="15"/>
                    </a:lnTo>
                    <a:lnTo>
                      <a:pt x="35" y="8"/>
                    </a:lnTo>
                    <a:lnTo>
                      <a:pt x="35" y="15"/>
                    </a:lnTo>
                    <a:lnTo>
                      <a:pt x="22" y="15"/>
                    </a:lnTo>
                    <a:lnTo>
                      <a:pt x="7" y="30"/>
                    </a:lnTo>
                    <a:lnTo>
                      <a:pt x="0" y="30"/>
                    </a:lnTo>
                    <a:lnTo>
                      <a:pt x="0" y="47"/>
                    </a:lnTo>
                    <a:lnTo>
                      <a:pt x="7"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8" name="Freeform 192">
                <a:extLst>
                  <a:ext uri="{FF2B5EF4-FFF2-40B4-BE49-F238E27FC236}">
                    <a16:creationId xmlns:a16="http://schemas.microsoft.com/office/drawing/2014/main" id="{A0EBE5B4-D921-015B-2459-1B714245799C}"/>
                  </a:ext>
                </a:extLst>
              </p:cNvPr>
              <p:cNvSpPr>
                <a:spLocks/>
              </p:cNvSpPr>
              <p:nvPr/>
            </p:nvSpPr>
            <p:spPr bwMode="auto">
              <a:xfrm>
                <a:off x="3013" y="1983"/>
                <a:ext cx="141" cy="117"/>
              </a:xfrm>
              <a:custGeom>
                <a:avLst/>
                <a:gdLst>
                  <a:gd name="T0" fmla="*/ 15 w 130"/>
                  <a:gd name="T1" fmla="*/ 79 h 108"/>
                  <a:gd name="T2" fmla="*/ 38 w 130"/>
                  <a:gd name="T3" fmla="*/ 79 h 108"/>
                  <a:gd name="T4" fmla="*/ 38 w 130"/>
                  <a:gd name="T5" fmla="*/ 93 h 108"/>
                  <a:gd name="T6" fmla="*/ 43 w 130"/>
                  <a:gd name="T7" fmla="*/ 100 h 108"/>
                  <a:gd name="T8" fmla="*/ 50 w 130"/>
                  <a:gd name="T9" fmla="*/ 100 h 108"/>
                  <a:gd name="T10" fmla="*/ 80 w 130"/>
                  <a:gd name="T11" fmla="*/ 108 h 108"/>
                  <a:gd name="T12" fmla="*/ 92 w 130"/>
                  <a:gd name="T13" fmla="*/ 93 h 108"/>
                  <a:gd name="T14" fmla="*/ 114 w 130"/>
                  <a:gd name="T15" fmla="*/ 100 h 108"/>
                  <a:gd name="T16" fmla="*/ 114 w 130"/>
                  <a:gd name="T17" fmla="*/ 93 h 108"/>
                  <a:gd name="T18" fmla="*/ 130 w 130"/>
                  <a:gd name="T19" fmla="*/ 79 h 108"/>
                  <a:gd name="T20" fmla="*/ 130 w 130"/>
                  <a:gd name="T21" fmla="*/ 71 h 108"/>
                  <a:gd name="T22" fmla="*/ 107 w 130"/>
                  <a:gd name="T23" fmla="*/ 71 h 108"/>
                  <a:gd name="T24" fmla="*/ 107 w 130"/>
                  <a:gd name="T25" fmla="*/ 31 h 108"/>
                  <a:gd name="T26" fmla="*/ 92 w 130"/>
                  <a:gd name="T27" fmla="*/ 0 h 108"/>
                  <a:gd name="T28" fmla="*/ 85 w 130"/>
                  <a:gd name="T29" fmla="*/ 0 h 108"/>
                  <a:gd name="T30" fmla="*/ 63 w 130"/>
                  <a:gd name="T31" fmla="*/ 17 h 108"/>
                  <a:gd name="T32" fmla="*/ 23 w 130"/>
                  <a:gd name="T33" fmla="*/ 17 h 108"/>
                  <a:gd name="T34" fmla="*/ 15 w 130"/>
                  <a:gd name="T35" fmla="*/ 48 h 108"/>
                  <a:gd name="T36" fmla="*/ 0 w 130"/>
                  <a:gd name="T37" fmla="*/ 48 h 108"/>
                  <a:gd name="T38" fmla="*/ 15 w 130"/>
                  <a:gd name="T39" fmla="*/ 79 h 108"/>
                  <a:gd name="T40" fmla="*/ 15 w 130"/>
                  <a:gd name="T41" fmla="*/ 79 h 108"/>
                  <a:gd name="T42" fmla="*/ 15 w 130"/>
                  <a:gd name="T43" fmla="*/ 7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08">
                    <a:moveTo>
                      <a:pt x="15" y="79"/>
                    </a:moveTo>
                    <a:lnTo>
                      <a:pt x="38" y="79"/>
                    </a:lnTo>
                    <a:lnTo>
                      <a:pt x="38" y="93"/>
                    </a:lnTo>
                    <a:lnTo>
                      <a:pt x="43" y="100"/>
                    </a:lnTo>
                    <a:lnTo>
                      <a:pt x="50" y="100"/>
                    </a:lnTo>
                    <a:lnTo>
                      <a:pt x="80" y="108"/>
                    </a:lnTo>
                    <a:lnTo>
                      <a:pt x="92" y="93"/>
                    </a:lnTo>
                    <a:lnTo>
                      <a:pt x="114" y="100"/>
                    </a:lnTo>
                    <a:lnTo>
                      <a:pt x="114" y="93"/>
                    </a:lnTo>
                    <a:lnTo>
                      <a:pt x="130" y="79"/>
                    </a:lnTo>
                    <a:lnTo>
                      <a:pt x="130" y="71"/>
                    </a:lnTo>
                    <a:lnTo>
                      <a:pt x="107" y="71"/>
                    </a:lnTo>
                    <a:lnTo>
                      <a:pt x="107" y="31"/>
                    </a:lnTo>
                    <a:lnTo>
                      <a:pt x="92" y="0"/>
                    </a:lnTo>
                    <a:lnTo>
                      <a:pt x="85" y="0"/>
                    </a:lnTo>
                    <a:lnTo>
                      <a:pt x="63" y="17"/>
                    </a:lnTo>
                    <a:lnTo>
                      <a:pt x="23" y="17"/>
                    </a:lnTo>
                    <a:lnTo>
                      <a:pt x="15" y="48"/>
                    </a:lnTo>
                    <a:lnTo>
                      <a:pt x="0" y="48"/>
                    </a:lnTo>
                    <a:lnTo>
                      <a:pt x="15" y="7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9" name="Freeform 193">
                <a:extLst>
                  <a:ext uri="{FF2B5EF4-FFF2-40B4-BE49-F238E27FC236}">
                    <a16:creationId xmlns:a16="http://schemas.microsoft.com/office/drawing/2014/main" id="{60502A5A-3A33-15B6-D76A-8602CF7DC46F}"/>
                  </a:ext>
                </a:extLst>
              </p:cNvPr>
              <p:cNvSpPr>
                <a:spLocks/>
              </p:cNvSpPr>
              <p:nvPr/>
            </p:nvSpPr>
            <p:spPr bwMode="auto">
              <a:xfrm>
                <a:off x="3013" y="2138"/>
                <a:ext cx="92" cy="80"/>
              </a:xfrm>
              <a:custGeom>
                <a:avLst/>
                <a:gdLst>
                  <a:gd name="T0" fmla="*/ 15 w 85"/>
                  <a:gd name="T1" fmla="*/ 10 h 74"/>
                  <a:gd name="T2" fmla="*/ 42 w 85"/>
                  <a:gd name="T3" fmla="*/ 0 h 74"/>
                  <a:gd name="T4" fmla="*/ 57 w 85"/>
                  <a:gd name="T5" fmla="*/ 0 h 74"/>
                  <a:gd name="T6" fmla="*/ 80 w 85"/>
                  <a:gd name="T7" fmla="*/ 10 h 74"/>
                  <a:gd name="T8" fmla="*/ 85 w 85"/>
                  <a:gd name="T9" fmla="*/ 0 h 74"/>
                  <a:gd name="T10" fmla="*/ 80 w 85"/>
                  <a:gd name="T11" fmla="*/ 17 h 74"/>
                  <a:gd name="T12" fmla="*/ 57 w 85"/>
                  <a:gd name="T13" fmla="*/ 10 h 74"/>
                  <a:gd name="T14" fmla="*/ 48 w 85"/>
                  <a:gd name="T15" fmla="*/ 17 h 74"/>
                  <a:gd name="T16" fmla="*/ 48 w 85"/>
                  <a:gd name="T17" fmla="*/ 32 h 74"/>
                  <a:gd name="T18" fmla="*/ 42 w 85"/>
                  <a:gd name="T19" fmla="*/ 32 h 74"/>
                  <a:gd name="T20" fmla="*/ 37 w 85"/>
                  <a:gd name="T21" fmla="*/ 17 h 74"/>
                  <a:gd name="T22" fmla="*/ 37 w 85"/>
                  <a:gd name="T23" fmla="*/ 32 h 74"/>
                  <a:gd name="T24" fmla="*/ 42 w 85"/>
                  <a:gd name="T25" fmla="*/ 46 h 74"/>
                  <a:gd name="T26" fmla="*/ 57 w 85"/>
                  <a:gd name="T27" fmla="*/ 68 h 74"/>
                  <a:gd name="T28" fmla="*/ 48 w 85"/>
                  <a:gd name="T29" fmla="*/ 68 h 74"/>
                  <a:gd name="T30" fmla="*/ 48 w 85"/>
                  <a:gd name="T31" fmla="*/ 74 h 74"/>
                  <a:gd name="T32" fmla="*/ 37 w 85"/>
                  <a:gd name="T33" fmla="*/ 68 h 74"/>
                  <a:gd name="T34" fmla="*/ 15 w 85"/>
                  <a:gd name="T35" fmla="*/ 68 h 74"/>
                  <a:gd name="T36" fmla="*/ 0 w 85"/>
                  <a:gd name="T37" fmla="*/ 39 h 74"/>
                  <a:gd name="T38" fmla="*/ 15 w 85"/>
                  <a:gd name="T39" fmla="*/ 17 h 74"/>
                  <a:gd name="T40" fmla="*/ 15 w 85"/>
                  <a:gd name="T41" fmla="*/ 10 h 74"/>
                  <a:gd name="T42" fmla="*/ 15 w 85"/>
                  <a:gd name="T43" fmla="*/ 10 h 74"/>
                  <a:gd name="T44" fmla="*/ 15 w 85"/>
                  <a:gd name="T4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74">
                    <a:moveTo>
                      <a:pt x="15" y="10"/>
                    </a:moveTo>
                    <a:lnTo>
                      <a:pt x="42" y="0"/>
                    </a:lnTo>
                    <a:lnTo>
                      <a:pt x="57" y="0"/>
                    </a:lnTo>
                    <a:lnTo>
                      <a:pt x="80" y="10"/>
                    </a:lnTo>
                    <a:lnTo>
                      <a:pt x="85" y="0"/>
                    </a:lnTo>
                    <a:lnTo>
                      <a:pt x="80" y="17"/>
                    </a:lnTo>
                    <a:lnTo>
                      <a:pt x="57" y="10"/>
                    </a:lnTo>
                    <a:lnTo>
                      <a:pt x="48" y="17"/>
                    </a:lnTo>
                    <a:lnTo>
                      <a:pt x="48" y="32"/>
                    </a:lnTo>
                    <a:lnTo>
                      <a:pt x="42" y="32"/>
                    </a:lnTo>
                    <a:lnTo>
                      <a:pt x="37" y="17"/>
                    </a:lnTo>
                    <a:lnTo>
                      <a:pt x="37" y="32"/>
                    </a:lnTo>
                    <a:lnTo>
                      <a:pt x="42" y="46"/>
                    </a:lnTo>
                    <a:lnTo>
                      <a:pt x="57" y="68"/>
                    </a:lnTo>
                    <a:lnTo>
                      <a:pt x="48" y="68"/>
                    </a:lnTo>
                    <a:lnTo>
                      <a:pt x="48" y="74"/>
                    </a:lnTo>
                    <a:lnTo>
                      <a:pt x="37" y="68"/>
                    </a:lnTo>
                    <a:lnTo>
                      <a:pt x="15" y="68"/>
                    </a:lnTo>
                    <a:lnTo>
                      <a:pt x="0" y="39"/>
                    </a:lnTo>
                    <a:lnTo>
                      <a:pt x="15" y="17"/>
                    </a:lnTo>
                    <a:lnTo>
                      <a:pt x="15"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0" name="Freeform 194">
                <a:extLst>
                  <a:ext uri="{FF2B5EF4-FFF2-40B4-BE49-F238E27FC236}">
                    <a16:creationId xmlns:a16="http://schemas.microsoft.com/office/drawing/2014/main" id="{3478C3F6-C6CB-8EC2-DB94-415285AA9C0B}"/>
                  </a:ext>
                </a:extLst>
              </p:cNvPr>
              <p:cNvSpPr>
                <a:spLocks/>
              </p:cNvSpPr>
              <p:nvPr/>
            </p:nvSpPr>
            <p:spPr bwMode="auto">
              <a:xfrm>
                <a:off x="2879" y="1798"/>
                <a:ext cx="28" cy="26"/>
              </a:xfrm>
              <a:custGeom>
                <a:avLst/>
                <a:gdLst>
                  <a:gd name="T0" fmla="*/ 0 w 26"/>
                  <a:gd name="T1" fmla="*/ 13 h 24"/>
                  <a:gd name="T2" fmla="*/ 0 w 26"/>
                  <a:gd name="T3" fmla="*/ 24 h 24"/>
                  <a:gd name="T4" fmla="*/ 26 w 26"/>
                  <a:gd name="T5" fmla="*/ 24 h 24"/>
                  <a:gd name="T6" fmla="*/ 26 w 26"/>
                  <a:gd name="T7" fmla="*/ 0 h 24"/>
                  <a:gd name="T8" fmla="*/ 0 w 26"/>
                  <a:gd name="T9" fmla="*/ 13 h 24"/>
                  <a:gd name="T10" fmla="*/ 0 w 26"/>
                  <a:gd name="T11" fmla="*/ 13 h 24"/>
                  <a:gd name="T12" fmla="*/ 0 w 26"/>
                  <a:gd name="T13" fmla="*/ 13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0" y="13"/>
                    </a:moveTo>
                    <a:lnTo>
                      <a:pt x="0" y="24"/>
                    </a:lnTo>
                    <a:lnTo>
                      <a:pt x="26" y="24"/>
                    </a:lnTo>
                    <a:lnTo>
                      <a:pt x="26" y="0"/>
                    </a:lnTo>
                    <a:lnTo>
                      <a:pt x="0"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1" name="Freeform 195">
                <a:extLst>
                  <a:ext uri="{FF2B5EF4-FFF2-40B4-BE49-F238E27FC236}">
                    <a16:creationId xmlns:a16="http://schemas.microsoft.com/office/drawing/2014/main" id="{FE99896C-044B-10E2-FA9B-C48FD69C475E}"/>
                  </a:ext>
                </a:extLst>
              </p:cNvPr>
              <p:cNvSpPr>
                <a:spLocks/>
              </p:cNvSpPr>
              <p:nvPr/>
            </p:nvSpPr>
            <p:spPr bwMode="auto">
              <a:xfrm>
                <a:off x="2879" y="1824"/>
                <a:ext cx="28" cy="31"/>
              </a:xfrm>
              <a:custGeom>
                <a:avLst/>
                <a:gdLst>
                  <a:gd name="T0" fmla="*/ 0 w 26"/>
                  <a:gd name="T1" fmla="*/ 0 h 28"/>
                  <a:gd name="T2" fmla="*/ 0 w 26"/>
                  <a:gd name="T3" fmla="*/ 28 h 28"/>
                  <a:gd name="T4" fmla="*/ 26 w 26"/>
                  <a:gd name="T5" fmla="*/ 0 h 28"/>
                  <a:gd name="T6" fmla="*/ 0 w 26"/>
                  <a:gd name="T7" fmla="*/ 0 h 28"/>
                  <a:gd name="T8" fmla="*/ 0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lnTo>
                      <a:pt x="0" y="28"/>
                    </a:lnTo>
                    <a:lnTo>
                      <a:pt x="26"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2" name="Freeform 196">
                <a:extLst>
                  <a:ext uri="{FF2B5EF4-FFF2-40B4-BE49-F238E27FC236}">
                    <a16:creationId xmlns:a16="http://schemas.microsoft.com/office/drawing/2014/main" id="{CEB3C119-9763-0459-7497-E0F6B5ADA4F5}"/>
                  </a:ext>
                </a:extLst>
              </p:cNvPr>
              <p:cNvSpPr>
                <a:spLocks/>
              </p:cNvSpPr>
              <p:nvPr/>
            </p:nvSpPr>
            <p:spPr bwMode="auto">
              <a:xfrm>
                <a:off x="2617" y="1720"/>
                <a:ext cx="124" cy="231"/>
              </a:xfrm>
              <a:custGeom>
                <a:avLst/>
                <a:gdLst>
                  <a:gd name="T0" fmla="*/ 24 w 114"/>
                  <a:gd name="T1" fmla="*/ 213 h 213"/>
                  <a:gd name="T2" fmla="*/ 29 w 114"/>
                  <a:gd name="T3" fmla="*/ 198 h 213"/>
                  <a:gd name="T4" fmla="*/ 44 w 114"/>
                  <a:gd name="T5" fmla="*/ 213 h 213"/>
                  <a:gd name="T6" fmla="*/ 44 w 114"/>
                  <a:gd name="T7" fmla="*/ 198 h 213"/>
                  <a:gd name="T8" fmla="*/ 61 w 114"/>
                  <a:gd name="T9" fmla="*/ 191 h 213"/>
                  <a:gd name="T10" fmla="*/ 67 w 114"/>
                  <a:gd name="T11" fmla="*/ 198 h 213"/>
                  <a:gd name="T12" fmla="*/ 74 w 114"/>
                  <a:gd name="T13" fmla="*/ 191 h 213"/>
                  <a:gd name="T14" fmla="*/ 107 w 114"/>
                  <a:gd name="T15" fmla="*/ 191 h 213"/>
                  <a:gd name="T16" fmla="*/ 114 w 114"/>
                  <a:gd name="T17" fmla="*/ 183 h 213"/>
                  <a:gd name="T18" fmla="*/ 102 w 114"/>
                  <a:gd name="T19" fmla="*/ 183 h 213"/>
                  <a:gd name="T20" fmla="*/ 114 w 114"/>
                  <a:gd name="T21" fmla="*/ 154 h 213"/>
                  <a:gd name="T22" fmla="*/ 107 w 114"/>
                  <a:gd name="T23" fmla="*/ 149 h 213"/>
                  <a:gd name="T24" fmla="*/ 87 w 114"/>
                  <a:gd name="T25" fmla="*/ 149 h 213"/>
                  <a:gd name="T26" fmla="*/ 102 w 114"/>
                  <a:gd name="T27" fmla="*/ 141 h 213"/>
                  <a:gd name="T28" fmla="*/ 102 w 114"/>
                  <a:gd name="T29" fmla="*/ 133 h 213"/>
                  <a:gd name="T30" fmla="*/ 87 w 114"/>
                  <a:gd name="T31" fmla="*/ 109 h 213"/>
                  <a:gd name="T32" fmla="*/ 81 w 114"/>
                  <a:gd name="T33" fmla="*/ 102 h 213"/>
                  <a:gd name="T34" fmla="*/ 67 w 114"/>
                  <a:gd name="T35" fmla="*/ 74 h 213"/>
                  <a:gd name="T36" fmla="*/ 44 w 114"/>
                  <a:gd name="T37" fmla="*/ 65 h 213"/>
                  <a:gd name="T38" fmla="*/ 74 w 114"/>
                  <a:gd name="T39" fmla="*/ 30 h 213"/>
                  <a:gd name="T40" fmla="*/ 67 w 114"/>
                  <a:gd name="T41" fmla="*/ 22 h 213"/>
                  <a:gd name="T42" fmla="*/ 37 w 114"/>
                  <a:gd name="T43" fmla="*/ 30 h 213"/>
                  <a:gd name="T44" fmla="*/ 37 w 114"/>
                  <a:gd name="T45" fmla="*/ 13 h 213"/>
                  <a:gd name="T46" fmla="*/ 61 w 114"/>
                  <a:gd name="T47" fmla="*/ 0 h 213"/>
                  <a:gd name="T48" fmla="*/ 29 w 114"/>
                  <a:gd name="T49" fmla="*/ 0 h 213"/>
                  <a:gd name="T50" fmla="*/ 17 w 114"/>
                  <a:gd name="T51" fmla="*/ 30 h 213"/>
                  <a:gd name="T52" fmla="*/ 0 w 114"/>
                  <a:gd name="T53" fmla="*/ 30 h 213"/>
                  <a:gd name="T54" fmla="*/ 17 w 114"/>
                  <a:gd name="T55" fmla="*/ 35 h 213"/>
                  <a:gd name="T56" fmla="*/ 24 w 114"/>
                  <a:gd name="T57" fmla="*/ 35 h 213"/>
                  <a:gd name="T58" fmla="*/ 17 w 114"/>
                  <a:gd name="T59" fmla="*/ 59 h 213"/>
                  <a:gd name="T60" fmla="*/ 24 w 114"/>
                  <a:gd name="T61" fmla="*/ 59 h 213"/>
                  <a:gd name="T62" fmla="*/ 24 w 114"/>
                  <a:gd name="T63" fmla="*/ 65 h 213"/>
                  <a:gd name="T64" fmla="*/ 17 w 114"/>
                  <a:gd name="T65" fmla="*/ 74 h 213"/>
                  <a:gd name="T66" fmla="*/ 24 w 114"/>
                  <a:gd name="T67" fmla="*/ 74 h 213"/>
                  <a:gd name="T68" fmla="*/ 29 w 114"/>
                  <a:gd name="T69" fmla="*/ 82 h 213"/>
                  <a:gd name="T70" fmla="*/ 24 w 114"/>
                  <a:gd name="T71" fmla="*/ 96 h 213"/>
                  <a:gd name="T72" fmla="*/ 29 w 114"/>
                  <a:gd name="T73" fmla="*/ 102 h 213"/>
                  <a:gd name="T74" fmla="*/ 44 w 114"/>
                  <a:gd name="T75" fmla="*/ 96 h 213"/>
                  <a:gd name="T76" fmla="*/ 44 w 114"/>
                  <a:gd name="T77" fmla="*/ 109 h 213"/>
                  <a:gd name="T78" fmla="*/ 61 w 114"/>
                  <a:gd name="T79" fmla="*/ 109 h 213"/>
                  <a:gd name="T80" fmla="*/ 61 w 114"/>
                  <a:gd name="T81" fmla="*/ 133 h 213"/>
                  <a:gd name="T82" fmla="*/ 29 w 114"/>
                  <a:gd name="T83" fmla="*/ 133 h 213"/>
                  <a:gd name="T84" fmla="*/ 37 w 114"/>
                  <a:gd name="T85" fmla="*/ 141 h 213"/>
                  <a:gd name="T86" fmla="*/ 29 w 114"/>
                  <a:gd name="T87" fmla="*/ 149 h 213"/>
                  <a:gd name="T88" fmla="*/ 37 w 114"/>
                  <a:gd name="T89" fmla="*/ 149 h 213"/>
                  <a:gd name="T90" fmla="*/ 37 w 114"/>
                  <a:gd name="T91" fmla="*/ 154 h 213"/>
                  <a:gd name="T92" fmla="*/ 24 w 114"/>
                  <a:gd name="T93" fmla="*/ 161 h 213"/>
                  <a:gd name="T94" fmla="*/ 29 w 114"/>
                  <a:gd name="T95" fmla="*/ 175 h 213"/>
                  <a:gd name="T96" fmla="*/ 37 w 114"/>
                  <a:gd name="T97" fmla="*/ 175 h 213"/>
                  <a:gd name="T98" fmla="*/ 44 w 114"/>
                  <a:gd name="T99" fmla="*/ 183 h 213"/>
                  <a:gd name="T100" fmla="*/ 61 w 114"/>
                  <a:gd name="T101" fmla="*/ 175 h 213"/>
                  <a:gd name="T102" fmla="*/ 61 w 114"/>
                  <a:gd name="T103" fmla="*/ 183 h 213"/>
                  <a:gd name="T104" fmla="*/ 37 w 114"/>
                  <a:gd name="T105" fmla="*/ 183 h 213"/>
                  <a:gd name="T106" fmla="*/ 24 w 114"/>
                  <a:gd name="T107" fmla="*/ 213 h 213"/>
                  <a:gd name="T108" fmla="*/ 24 w 114"/>
                  <a:gd name="T109" fmla="*/ 213 h 213"/>
                  <a:gd name="T110" fmla="*/ 24 w 114"/>
                  <a:gd name="T11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213">
                    <a:moveTo>
                      <a:pt x="24" y="213"/>
                    </a:moveTo>
                    <a:lnTo>
                      <a:pt x="29" y="198"/>
                    </a:lnTo>
                    <a:lnTo>
                      <a:pt x="44" y="213"/>
                    </a:lnTo>
                    <a:lnTo>
                      <a:pt x="44" y="198"/>
                    </a:lnTo>
                    <a:lnTo>
                      <a:pt x="61" y="191"/>
                    </a:lnTo>
                    <a:lnTo>
                      <a:pt x="67" y="198"/>
                    </a:lnTo>
                    <a:lnTo>
                      <a:pt x="74" y="191"/>
                    </a:lnTo>
                    <a:lnTo>
                      <a:pt x="107" y="191"/>
                    </a:lnTo>
                    <a:lnTo>
                      <a:pt x="114" y="183"/>
                    </a:lnTo>
                    <a:lnTo>
                      <a:pt x="102" y="183"/>
                    </a:lnTo>
                    <a:lnTo>
                      <a:pt x="114" y="154"/>
                    </a:lnTo>
                    <a:lnTo>
                      <a:pt x="107" y="149"/>
                    </a:lnTo>
                    <a:lnTo>
                      <a:pt x="87" y="149"/>
                    </a:lnTo>
                    <a:lnTo>
                      <a:pt x="102" y="141"/>
                    </a:lnTo>
                    <a:lnTo>
                      <a:pt x="102" y="133"/>
                    </a:lnTo>
                    <a:lnTo>
                      <a:pt x="87" y="109"/>
                    </a:lnTo>
                    <a:lnTo>
                      <a:pt x="81" y="102"/>
                    </a:lnTo>
                    <a:lnTo>
                      <a:pt x="67" y="74"/>
                    </a:lnTo>
                    <a:lnTo>
                      <a:pt x="44" y="65"/>
                    </a:lnTo>
                    <a:lnTo>
                      <a:pt x="74" y="30"/>
                    </a:lnTo>
                    <a:lnTo>
                      <a:pt x="67" y="22"/>
                    </a:lnTo>
                    <a:lnTo>
                      <a:pt x="37" y="30"/>
                    </a:lnTo>
                    <a:lnTo>
                      <a:pt x="37" y="13"/>
                    </a:lnTo>
                    <a:lnTo>
                      <a:pt x="61" y="0"/>
                    </a:lnTo>
                    <a:lnTo>
                      <a:pt x="29" y="0"/>
                    </a:lnTo>
                    <a:lnTo>
                      <a:pt x="17" y="30"/>
                    </a:lnTo>
                    <a:lnTo>
                      <a:pt x="0" y="30"/>
                    </a:lnTo>
                    <a:lnTo>
                      <a:pt x="17" y="35"/>
                    </a:lnTo>
                    <a:lnTo>
                      <a:pt x="24" y="35"/>
                    </a:lnTo>
                    <a:lnTo>
                      <a:pt x="17" y="59"/>
                    </a:lnTo>
                    <a:lnTo>
                      <a:pt x="24" y="59"/>
                    </a:lnTo>
                    <a:lnTo>
                      <a:pt x="24" y="65"/>
                    </a:lnTo>
                    <a:lnTo>
                      <a:pt x="17" y="74"/>
                    </a:lnTo>
                    <a:lnTo>
                      <a:pt x="24" y="74"/>
                    </a:lnTo>
                    <a:lnTo>
                      <a:pt x="29" y="82"/>
                    </a:lnTo>
                    <a:lnTo>
                      <a:pt x="24" y="96"/>
                    </a:lnTo>
                    <a:lnTo>
                      <a:pt x="29" y="102"/>
                    </a:lnTo>
                    <a:lnTo>
                      <a:pt x="44" y="96"/>
                    </a:lnTo>
                    <a:lnTo>
                      <a:pt x="44" y="109"/>
                    </a:lnTo>
                    <a:lnTo>
                      <a:pt x="61" y="109"/>
                    </a:lnTo>
                    <a:lnTo>
                      <a:pt x="61" y="133"/>
                    </a:lnTo>
                    <a:lnTo>
                      <a:pt x="29" y="133"/>
                    </a:lnTo>
                    <a:lnTo>
                      <a:pt x="37" y="141"/>
                    </a:lnTo>
                    <a:lnTo>
                      <a:pt x="29" y="149"/>
                    </a:lnTo>
                    <a:lnTo>
                      <a:pt x="37" y="149"/>
                    </a:lnTo>
                    <a:lnTo>
                      <a:pt x="37" y="154"/>
                    </a:lnTo>
                    <a:lnTo>
                      <a:pt x="24" y="161"/>
                    </a:lnTo>
                    <a:lnTo>
                      <a:pt x="29" y="175"/>
                    </a:lnTo>
                    <a:lnTo>
                      <a:pt x="37" y="175"/>
                    </a:lnTo>
                    <a:lnTo>
                      <a:pt x="44" y="183"/>
                    </a:lnTo>
                    <a:lnTo>
                      <a:pt x="61" y="175"/>
                    </a:lnTo>
                    <a:lnTo>
                      <a:pt x="61" y="183"/>
                    </a:lnTo>
                    <a:lnTo>
                      <a:pt x="37" y="183"/>
                    </a:lnTo>
                    <a:lnTo>
                      <a:pt x="24" y="2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3" name="Freeform 197">
                <a:extLst>
                  <a:ext uri="{FF2B5EF4-FFF2-40B4-BE49-F238E27FC236}">
                    <a16:creationId xmlns:a16="http://schemas.microsoft.com/office/drawing/2014/main" id="{F145AA2A-FD05-2C02-0B3D-6FC197C7DD0E}"/>
                  </a:ext>
                </a:extLst>
              </p:cNvPr>
              <p:cNvSpPr>
                <a:spLocks/>
              </p:cNvSpPr>
              <p:nvPr/>
            </p:nvSpPr>
            <p:spPr bwMode="auto">
              <a:xfrm>
                <a:off x="2845" y="2108"/>
                <a:ext cx="25" cy="41"/>
              </a:xfrm>
              <a:custGeom>
                <a:avLst/>
                <a:gdLst>
                  <a:gd name="T0" fmla="*/ 0 w 23"/>
                  <a:gd name="T1" fmla="*/ 7 h 38"/>
                  <a:gd name="T2" fmla="*/ 0 w 23"/>
                  <a:gd name="T3" fmla="*/ 30 h 38"/>
                  <a:gd name="T4" fmla="*/ 23 w 23"/>
                  <a:gd name="T5" fmla="*/ 38 h 38"/>
                  <a:gd name="T6" fmla="*/ 23 w 23"/>
                  <a:gd name="T7" fmla="*/ 0 h 38"/>
                  <a:gd name="T8" fmla="*/ 0 w 23"/>
                  <a:gd name="T9" fmla="*/ 7 h 38"/>
                  <a:gd name="T10" fmla="*/ 0 w 23"/>
                  <a:gd name="T11" fmla="*/ 7 h 38"/>
                  <a:gd name="T12" fmla="*/ 0 w 23"/>
                  <a:gd name="T13" fmla="*/ 7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0" y="7"/>
                    </a:moveTo>
                    <a:lnTo>
                      <a:pt x="0" y="30"/>
                    </a:lnTo>
                    <a:lnTo>
                      <a:pt x="23" y="38"/>
                    </a:lnTo>
                    <a:lnTo>
                      <a:pt x="23" y="0"/>
                    </a:lnTo>
                    <a:lnTo>
                      <a:pt x="0" y="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4" name="Freeform 198">
                <a:extLst>
                  <a:ext uri="{FF2B5EF4-FFF2-40B4-BE49-F238E27FC236}">
                    <a16:creationId xmlns:a16="http://schemas.microsoft.com/office/drawing/2014/main" id="{BBE2876B-ED40-7800-F8DC-66EF1A6D9F4A}"/>
                  </a:ext>
                </a:extLst>
              </p:cNvPr>
              <p:cNvSpPr>
                <a:spLocks/>
              </p:cNvSpPr>
              <p:nvPr/>
            </p:nvSpPr>
            <p:spPr bwMode="auto">
              <a:xfrm>
                <a:off x="2835" y="2149"/>
                <a:ext cx="32" cy="48"/>
              </a:xfrm>
              <a:custGeom>
                <a:avLst/>
                <a:gdLst>
                  <a:gd name="T0" fmla="*/ 0 w 29"/>
                  <a:gd name="T1" fmla="*/ 0 h 44"/>
                  <a:gd name="T2" fmla="*/ 9 w 29"/>
                  <a:gd name="T3" fmla="*/ 36 h 44"/>
                  <a:gd name="T4" fmla="*/ 9 w 29"/>
                  <a:gd name="T5" fmla="*/ 44 h 44"/>
                  <a:gd name="T6" fmla="*/ 20 w 29"/>
                  <a:gd name="T7" fmla="*/ 36 h 44"/>
                  <a:gd name="T8" fmla="*/ 29 w 29"/>
                  <a:gd name="T9" fmla="*/ 7 h 44"/>
                  <a:gd name="T10" fmla="*/ 20 w 29"/>
                  <a:gd name="T11" fmla="*/ 0 h 44"/>
                  <a:gd name="T12" fmla="*/ 0 w 29"/>
                  <a:gd name="T13" fmla="*/ 0 h 44"/>
                  <a:gd name="T14" fmla="*/ 0 w 29"/>
                  <a:gd name="T15" fmla="*/ 0 h 44"/>
                  <a:gd name="T16" fmla="*/ 0 w 29"/>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4">
                    <a:moveTo>
                      <a:pt x="0" y="0"/>
                    </a:moveTo>
                    <a:lnTo>
                      <a:pt x="9" y="36"/>
                    </a:lnTo>
                    <a:lnTo>
                      <a:pt x="9" y="44"/>
                    </a:lnTo>
                    <a:lnTo>
                      <a:pt x="20" y="36"/>
                    </a:lnTo>
                    <a:lnTo>
                      <a:pt x="29" y="7"/>
                    </a:lnTo>
                    <a:lnTo>
                      <a:pt x="20"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5" name="Freeform 199">
                <a:extLst>
                  <a:ext uri="{FF2B5EF4-FFF2-40B4-BE49-F238E27FC236}">
                    <a16:creationId xmlns:a16="http://schemas.microsoft.com/office/drawing/2014/main" id="{DF2E8913-98AC-5CF6-8F0B-1B8BA2A424C5}"/>
                  </a:ext>
                </a:extLst>
              </p:cNvPr>
              <p:cNvSpPr>
                <a:spLocks/>
              </p:cNvSpPr>
              <p:nvPr/>
            </p:nvSpPr>
            <p:spPr bwMode="auto">
              <a:xfrm>
                <a:off x="2902" y="2213"/>
                <a:ext cx="49" cy="31"/>
              </a:xfrm>
              <a:custGeom>
                <a:avLst/>
                <a:gdLst>
                  <a:gd name="T0" fmla="*/ 0 w 45"/>
                  <a:gd name="T1" fmla="*/ 0 h 29"/>
                  <a:gd name="T2" fmla="*/ 0 w 45"/>
                  <a:gd name="T3" fmla="*/ 9 h 29"/>
                  <a:gd name="T4" fmla="*/ 31 w 45"/>
                  <a:gd name="T5" fmla="*/ 29 h 29"/>
                  <a:gd name="T6" fmla="*/ 45 w 45"/>
                  <a:gd name="T7" fmla="*/ 0 h 29"/>
                  <a:gd name="T8" fmla="*/ 0 w 45"/>
                  <a:gd name="T9" fmla="*/ 0 h 29"/>
                  <a:gd name="T10" fmla="*/ 0 w 45"/>
                  <a:gd name="T11" fmla="*/ 0 h 29"/>
                  <a:gd name="T12" fmla="*/ 0 w 4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5" h="29">
                    <a:moveTo>
                      <a:pt x="0" y="0"/>
                    </a:moveTo>
                    <a:lnTo>
                      <a:pt x="0" y="9"/>
                    </a:lnTo>
                    <a:lnTo>
                      <a:pt x="31" y="29"/>
                    </a:lnTo>
                    <a:lnTo>
                      <a:pt x="4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6" name="Freeform 200">
                <a:extLst>
                  <a:ext uri="{FF2B5EF4-FFF2-40B4-BE49-F238E27FC236}">
                    <a16:creationId xmlns:a16="http://schemas.microsoft.com/office/drawing/2014/main" id="{9F349D27-5B81-9989-D194-1165B8B012DA}"/>
                  </a:ext>
                </a:extLst>
              </p:cNvPr>
              <p:cNvSpPr>
                <a:spLocks/>
              </p:cNvSpPr>
              <p:nvPr/>
            </p:nvSpPr>
            <p:spPr bwMode="auto">
              <a:xfrm>
                <a:off x="3027" y="2213"/>
                <a:ext cx="32" cy="31"/>
              </a:xfrm>
              <a:custGeom>
                <a:avLst/>
                <a:gdLst>
                  <a:gd name="T0" fmla="*/ 0 w 30"/>
                  <a:gd name="T1" fmla="*/ 9 h 29"/>
                  <a:gd name="T2" fmla="*/ 7 w 30"/>
                  <a:gd name="T3" fmla="*/ 9 h 29"/>
                  <a:gd name="T4" fmla="*/ 7 w 30"/>
                  <a:gd name="T5" fmla="*/ 29 h 29"/>
                  <a:gd name="T6" fmla="*/ 30 w 30"/>
                  <a:gd name="T7" fmla="*/ 29 h 29"/>
                  <a:gd name="T8" fmla="*/ 24 w 30"/>
                  <a:gd name="T9" fmla="*/ 9 h 29"/>
                  <a:gd name="T10" fmla="*/ 30 w 30"/>
                  <a:gd name="T11" fmla="*/ 20 h 29"/>
                  <a:gd name="T12" fmla="*/ 30 w 30"/>
                  <a:gd name="T13" fmla="*/ 9 h 29"/>
                  <a:gd name="T14" fmla="*/ 7 w 30"/>
                  <a:gd name="T15" fmla="*/ 0 h 29"/>
                  <a:gd name="T16" fmla="*/ 0 w 30"/>
                  <a:gd name="T17" fmla="*/ 9 h 29"/>
                  <a:gd name="T18" fmla="*/ 0 w 30"/>
                  <a:gd name="T19" fmla="*/ 9 h 29"/>
                  <a:gd name="T20" fmla="*/ 0 w 30"/>
                  <a:gd name="T2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9">
                    <a:moveTo>
                      <a:pt x="0" y="9"/>
                    </a:moveTo>
                    <a:lnTo>
                      <a:pt x="7" y="9"/>
                    </a:lnTo>
                    <a:lnTo>
                      <a:pt x="7" y="29"/>
                    </a:lnTo>
                    <a:lnTo>
                      <a:pt x="30" y="29"/>
                    </a:lnTo>
                    <a:lnTo>
                      <a:pt x="24" y="9"/>
                    </a:lnTo>
                    <a:lnTo>
                      <a:pt x="30" y="20"/>
                    </a:lnTo>
                    <a:lnTo>
                      <a:pt x="30" y="9"/>
                    </a:lnTo>
                    <a:lnTo>
                      <a:pt x="7" y="0"/>
                    </a:lnTo>
                    <a:lnTo>
                      <a:pt x="0"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7" name="Freeform 201">
                <a:extLst>
                  <a:ext uri="{FF2B5EF4-FFF2-40B4-BE49-F238E27FC236}">
                    <a16:creationId xmlns:a16="http://schemas.microsoft.com/office/drawing/2014/main" id="{E8405E84-1308-718F-8AB5-15E00EFB634A}"/>
                  </a:ext>
                </a:extLst>
              </p:cNvPr>
              <p:cNvSpPr>
                <a:spLocks/>
              </p:cNvSpPr>
              <p:nvPr/>
            </p:nvSpPr>
            <p:spPr bwMode="auto">
              <a:xfrm>
                <a:off x="2751" y="2173"/>
                <a:ext cx="22" cy="29"/>
              </a:xfrm>
              <a:custGeom>
                <a:avLst/>
                <a:gdLst>
                  <a:gd name="T0" fmla="*/ 0 w 21"/>
                  <a:gd name="T1" fmla="*/ 14 h 27"/>
                  <a:gd name="T2" fmla="*/ 8 w 21"/>
                  <a:gd name="T3" fmla="*/ 27 h 27"/>
                  <a:gd name="T4" fmla="*/ 21 w 21"/>
                  <a:gd name="T5" fmla="*/ 14 h 27"/>
                  <a:gd name="T6" fmla="*/ 8 w 21"/>
                  <a:gd name="T7" fmla="*/ 0 h 27"/>
                  <a:gd name="T8" fmla="*/ 0 w 21"/>
                  <a:gd name="T9" fmla="*/ 14 h 27"/>
                  <a:gd name="T10" fmla="*/ 0 w 21"/>
                  <a:gd name="T11" fmla="*/ 14 h 27"/>
                  <a:gd name="T12" fmla="*/ 0 w 21"/>
                  <a:gd name="T13" fmla="*/ 14 h 27"/>
                </a:gdLst>
                <a:ahLst/>
                <a:cxnLst>
                  <a:cxn ang="0">
                    <a:pos x="T0" y="T1"/>
                  </a:cxn>
                  <a:cxn ang="0">
                    <a:pos x="T2" y="T3"/>
                  </a:cxn>
                  <a:cxn ang="0">
                    <a:pos x="T4" y="T5"/>
                  </a:cxn>
                  <a:cxn ang="0">
                    <a:pos x="T6" y="T7"/>
                  </a:cxn>
                  <a:cxn ang="0">
                    <a:pos x="T8" y="T9"/>
                  </a:cxn>
                  <a:cxn ang="0">
                    <a:pos x="T10" y="T11"/>
                  </a:cxn>
                  <a:cxn ang="0">
                    <a:pos x="T12" y="T13"/>
                  </a:cxn>
                </a:cxnLst>
                <a:rect l="0" t="0" r="r" b="b"/>
                <a:pathLst>
                  <a:path w="21" h="27">
                    <a:moveTo>
                      <a:pt x="0" y="14"/>
                    </a:moveTo>
                    <a:lnTo>
                      <a:pt x="8" y="27"/>
                    </a:lnTo>
                    <a:lnTo>
                      <a:pt x="21" y="14"/>
                    </a:lnTo>
                    <a:lnTo>
                      <a:pt x="8" y="0"/>
                    </a:lnTo>
                    <a:lnTo>
                      <a:pt x="0" y="1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8" name="Freeform 202">
                <a:extLst>
                  <a:ext uri="{FF2B5EF4-FFF2-40B4-BE49-F238E27FC236}">
                    <a16:creationId xmlns:a16="http://schemas.microsoft.com/office/drawing/2014/main" id="{A0F3A280-95DD-FA1C-EA43-22A106D7368C}"/>
                  </a:ext>
                </a:extLst>
              </p:cNvPr>
              <p:cNvSpPr>
                <a:spLocks/>
              </p:cNvSpPr>
              <p:nvPr/>
            </p:nvSpPr>
            <p:spPr bwMode="auto">
              <a:xfrm>
                <a:off x="3005" y="2119"/>
                <a:ext cx="29" cy="61"/>
              </a:xfrm>
              <a:custGeom>
                <a:avLst/>
                <a:gdLst>
                  <a:gd name="T0" fmla="*/ 0 w 27"/>
                  <a:gd name="T1" fmla="*/ 0 h 57"/>
                  <a:gd name="T2" fmla="*/ 8 w 27"/>
                  <a:gd name="T3" fmla="*/ 0 h 57"/>
                  <a:gd name="T4" fmla="*/ 17 w 27"/>
                  <a:gd name="T5" fmla="*/ 13 h 57"/>
                  <a:gd name="T6" fmla="*/ 17 w 27"/>
                  <a:gd name="T7" fmla="*/ 22 h 57"/>
                  <a:gd name="T8" fmla="*/ 27 w 27"/>
                  <a:gd name="T9" fmla="*/ 30 h 57"/>
                  <a:gd name="T10" fmla="*/ 27 w 27"/>
                  <a:gd name="T11" fmla="*/ 35 h 57"/>
                  <a:gd name="T12" fmla="*/ 8 w 27"/>
                  <a:gd name="T13" fmla="*/ 57 h 57"/>
                  <a:gd name="T14" fmla="*/ 0 w 27"/>
                  <a:gd name="T15" fmla="*/ 50 h 57"/>
                  <a:gd name="T16" fmla="*/ 0 w 27"/>
                  <a:gd name="T17" fmla="*/ 0 h 57"/>
                  <a:gd name="T18" fmla="*/ 0 w 27"/>
                  <a:gd name="T19" fmla="*/ 0 h 57"/>
                  <a:gd name="T20" fmla="*/ 0 w 27"/>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7">
                    <a:moveTo>
                      <a:pt x="0" y="0"/>
                    </a:moveTo>
                    <a:lnTo>
                      <a:pt x="8" y="0"/>
                    </a:lnTo>
                    <a:lnTo>
                      <a:pt x="17" y="13"/>
                    </a:lnTo>
                    <a:lnTo>
                      <a:pt x="17" y="22"/>
                    </a:lnTo>
                    <a:lnTo>
                      <a:pt x="27" y="30"/>
                    </a:lnTo>
                    <a:lnTo>
                      <a:pt x="27" y="35"/>
                    </a:lnTo>
                    <a:lnTo>
                      <a:pt x="8" y="57"/>
                    </a:lnTo>
                    <a:lnTo>
                      <a:pt x="0" y="5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9" name="Freeform 203">
                <a:extLst>
                  <a:ext uri="{FF2B5EF4-FFF2-40B4-BE49-F238E27FC236}">
                    <a16:creationId xmlns:a16="http://schemas.microsoft.com/office/drawing/2014/main" id="{4DDA9B0F-529B-AB48-E224-AD9226537C3C}"/>
                  </a:ext>
                </a:extLst>
              </p:cNvPr>
              <p:cNvSpPr>
                <a:spLocks/>
              </p:cNvSpPr>
              <p:nvPr/>
            </p:nvSpPr>
            <p:spPr bwMode="auto">
              <a:xfrm>
                <a:off x="3053" y="2082"/>
                <a:ext cx="85" cy="67"/>
              </a:xfrm>
              <a:custGeom>
                <a:avLst/>
                <a:gdLst>
                  <a:gd name="T0" fmla="*/ 78 w 78"/>
                  <a:gd name="T1" fmla="*/ 9 h 62"/>
                  <a:gd name="T2" fmla="*/ 78 w 78"/>
                  <a:gd name="T3" fmla="*/ 17 h 62"/>
                  <a:gd name="T4" fmla="*/ 72 w 78"/>
                  <a:gd name="T5" fmla="*/ 17 h 62"/>
                  <a:gd name="T6" fmla="*/ 67 w 78"/>
                  <a:gd name="T7" fmla="*/ 32 h 62"/>
                  <a:gd name="T8" fmla="*/ 72 w 78"/>
                  <a:gd name="T9" fmla="*/ 47 h 62"/>
                  <a:gd name="T10" fmla="*/ 57 w 78"/>
                  <a:gd name="T11" fmla="*/ 47 h 62"/>
                  <a:gd name="T12" fmla="*/ 45 w 78"/>
                  <a:gd name="T13" fmla="*/ 62 h 62"/>
                  <a:gd name="T14" fmla="*/ 21 w 78"/>
                  <a:gd name="T15" fmla="*/ 56 h 62"/>
                  <a:gd name="T16" fmla="*/ 6 w 78"/>
                  <a:gd name="T17" fmla="*/ 56 h 62"/>
                  <a:gd name="T18" fmla="*/ 6 w 78"/>
                  <a:gd name="T19" fmla="*/ 47 h 62"/>
                  <a:gd name="T20" fmla="*/ 0 w 78"/>
                  <a:gd name="T21" fmla="*/ 32 h 62"/>
                  <a:gd name="T22" fmla="*/ 6 w 78"/>
                  <a:gd name="T23" fmla="*/ 25 h 62"/>
                  <a:gd name="T24" fmla="*/ 0 w 78"/>
                  <a:gd name="T25" fmla="*/ 9 h 62"/>
                  <a:gd name="T26" fmla="*/ 0 w 78"/>
                  <a:gd name="T27" fmla="*/ 0 h 62"/>
                  <a:gd name="T28" fmla="*/ 6 w 78"/>
                  <a:gd name="T29" fmla="*/ 9 h 62"/>
                  <a:gd name="T30" fmla="*/ 13 w 78"/>
                  <a:gd name="T31" fmla="*/ 9 h 62"/>
                  <a:gd name="T32" fmla="*/ 45 w 78"/>
                  <a:gd name="T33" fmla="*/ 17 h 62"/>
                  <a:gd name="T34" fmla="*/ 57 w 78"/>
                  <a:gd name="T35" fmla="*/ 0 h 62"/>
                  <a:gd name="T36" fmla="*/ 78 w 78"/>
                  <a:gd name="T37" fmla="*/ 9 h 62"/>
                  <a:gd name="T38" fmla="*/ 78 w 78"/>
                  <a:gd name="T39" fmla="*/ 9 h 62"/>
                  <a:gd name="T40" fmla="*/ 78 w 78"/>
                  <a:gd name="T41"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9"/>
                    </a:moveTo>
                    <a:lnTo>
                      <a:pt x="78" y="17"/>
                    </a:lnTo>
                    <a:lnTo>
                      <a:pt x="72" y="17"/>
                    </a:lnTo>
                    <a:lnTo>
                      <a:pt x="67" y="32"/>
                    </a:lnTo>
                    <a:lnTo>
                      <a:pt x="72" y="47"/>
                    </a:lnTo>
                    <a:lnTo>
                      <a:pt x="57" y="47"/>
                    </a:lnTo>
                    <a:lnTo>
                      <a:pt x="45" y="62"/>
                    </a:lnTo>
                    <a:lnTo>
                      <a:pt x="21" y="56"/>
                    </a:lnTo>
                    <a:lnTo>
                      <a:pt x="6" y="56"/>
                    </a:lnTo>
                    <a:lnTo>
                      <a:pt x="6" y="47"/>
                    </a:lnTo>
                    <a:lnTo>
                      <a:pt x="0" y="32"/>
                    </a:lnTo>
                    <a:lnTo>
                      <a:pt x="6" y="25"/>
                    </a:lnTo>
                    <a:lnTo>
                      <a:pt x="0" y="9"/>
                    </a:lnTo>
                    <a:lnTo>
                      <a:pt x="0" y="0"/>
                    </a:lnTo>
                    <a:lnTo>
                      <a:pt x="6" y="9"/>
                    </a:lnTo>
                    <a:lnTo>
                      <a:pt x="13" y="9"/>
                    </a:lnTo>
                    <a:lnTo>
                      <a:pt x="45" y="17"/>
                    </a:lnTo>
                    <a:lnTo>
                      <a:pt x="57" y="0"/>
                    </a:lnTo>
                    <a:lnTo>
                      <a:pt x="78"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0" name="Freeform 204">
                <a:extLst>
                  <a:ext uri="{FF2B5EF4-FFF2-40B4-BE49-F238E27FC236}">
                    <a16:creationId xmlns:a16="http://schemas.microsoft.com/office/drawing/2014/main" id="{9B518510-9C6B-CEC3-0D4E-6CADCE1B29A7}"/>
                  </a:ext>
                </a:extLst>
              </p:cNvPr>
              <p:cNvSpPr>
                <a:spLocks/>
              </p:cNvSpPr>
              <p:nvPr/>
            </p:nvSpPr>
            <p:spPr bwMode="auto">
              <a:xfrm>
                <a:off x="2959" y="1977"/>
                <a:ext cx="94" cy="74"/>
              </a:xfrm>
              <a:custGeom>
                <a:avLst/>
                <a:gdLst>
                  <a:gd name="T0" fmla="*/ 29 w 86"/>
                  <a:gd name="T1" fmla="*/ 69 h 69"/>
                  <a:gd name="T2" fmla="*/ 49 w 86"/>
                  <a:gd name="T3" fmla="*/ 52 h 69"/>
                  <a:gd name="T4" fmla="*/ 64 w 86"/>
                  <a:gd name="T5" fmla="*/ 52 h 69"/>
                  <a:gd name="T6" fmla="*/ 71 w 86"/>
                  <a:gd name="T7" fmla="*/ 22 h 69"/>
                  <a:gd name="T8" fmla="*/ 86 w 86"/>
                  <a:gd name="T9" fmla="*/ 22 h 69"/>
                  <a:gd name="T10" fmla="*/ 71 w 86"/>
                  <a:gd name="T11" fmla="*/ 6 h 69"/>
                  <a:gd name="T12" fmla="*/ 55 w 86"/>
                  <a:gd name="T13" fmla="*/ 0 h 69"/>
                  <a:gd name="T14" fmla="*/ 20 w 86"/>
                  <a:gd name="T15" fmla="*/ 22 h 69"/>
                  <a:gd name="T16" fmla="*/ 7 w 86"/>
                  <a:gd name="T17" fmla="*/ 22 h 69"/>
                  <a:gd name="T18" fmla="*/ 0 w 86"/>
                  <a:gd name="T19" fmla="*/ 37 h 69"/>
                  <a:gd name="T20" fmla="*/ 0 w 86"/>
                  <a:gd name="T21" fmla="*/ 45 h 69"/>
                  <a:gd name="T22" fmla="*/ 20 w 86"/>
                  <a:gd name="T23" fmla="*/ 69 h 69"/>
                  <a:gd name="T24" fmla="*/ 29 w 86"/>
                  <a:gd name="T25" fmla="*/ 69 h 69"/>
                  <a:gd name="T26" fmla="*/ 29 w 86"/>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69">
                    <a:moveTo>
                      <a:pt x="29" y="69"/>
                    </a:moveTo>
                    <a:lnTo>
                      <a:pt x="49" y="52"/>
                    </a:lnTo>
                    <a:lnTo>
                      <a:pt x="64" y="52"/>
                    </a:lnTo>
                    <a:lnTo>
                      <a:pt x="71" y="22"/>
                    </a:lnTo>
                    <a:lnTo>
                      <a:pt x="86" y="22"/>
                    </a:lnTo>
                    <a:lnTo>
                      <a:pt x="71" y="6"/>
                    </a:lnTo>
                    <a:lnTo>
                      <a:pt x="55" y="0"/>
                    </a:lnTo>
                    <a:lnTo>
                      <a:pt x="20" y="22"/>
                    </a:lnTo>
                    <a:lnTo>
                      <a:pt x="7" y="22"/>
                    </a:lnTo>
                    <a:lnTo>
                      <a:pt x="0" y="37"/>
                    </a:lnTo>
                    <a:lnTo>
                      <a:pt x="0" y="45"/>
                    </a:lnTo>
                    <a:lnTo>
                      <a:pt x="20" y="69"/>
                    </a:lnTo>
                    <a:lnTo>
                      <a:pt x="29"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1" name="Freeform 205">
                <a:extLst>
                  <a:ext uri="{FF2B5EF4-FFF2-40B4-BE49-F238E27FC236}">
                    <a16:creationId xmlns:a16="http://schemas.microsoft.com/office/drawing/2014/main" id="{978AC7E6-B29F-E3A3-2A9B-2BCF6AB888F6}"/>
                  </a:ext>
                </a:extLst>
              </p:cNvPr>
              <p:cNvSpPr>
                <a:spLocks/>
              </p:cNvSpPr>
              <p:nvPr/>
            </p:nvSpPr>
            <p:spPr bwMode="auto">
              <a:xfrm>
                <a:off x="2918" y="2028"/>
                <a:ext cx="87" cy="91"/>
              </a:xfrm>
              <a:custGeom>
                <a:avLst/>
                <a:gdLst>
                  <a:gd name="T0" fmla="*/ 38 w 80"/>
                  <a:gd name="T1" fmla="*/ 0 h 84"/>
                  <a:gd name="T2" fmla="*/ 58 w 80"/>
                  <a:gd name="T3" fmla="*/ 23 h 84"/>
                  <a:gd name="T4" fmla="*/ 67 w 80"/>
                  <a:gd name="T5" fmla="*/ 23 h 84"/>
                  <a:gd name="T6" fmla="*/ 80 w 80"/>
                  <a:gd name="T7" fmla="*/ 30 h 84"/>
                  <a:gd name="T8" fmla="*/ 80 w 80"/>
                  <a:gd name="T9" fmla="*/ 38 h 84"/>
                  <a:gd name="T10" fmla="*/ 67 w 80"/>
                  <a:gd name="T11" fmla="*/ 38 h 84"/>
                  <a:gd name="T12" fmla="*/ 67 w 80"/>
                  <a:gd name="T13" fmla="*/ 30 h 84"/>
                  <a:gd name="T14" fmla="*/ 45 w 80"/>
                  <a:gd name="T15" fmla="*/ 23 h 84"/>
                  <a:gd name="T16" fmla="*/ 38 w 80"/>
                  <a:gd name="T17" fmla="*/ 30 h 84"/>
                  <a:gd name="T18" fmla="*/ 38 w 80"/>
                  <a:gd name="T19" fmla="*/ 23 h 84"/>
                  <a:gd name="T20" fmla="*/ 30 w 80"/>
                  <a:gd name="T21" fmla="*/ 30 h 84"/>
                  <a:gd name="T22" fmla="*/ 38 w 80"/>
                  <a:gd name="T23" fmla="*/ 38 h 84"/>
                  <a:gd name="T24" fmla="*/ 52 w 80"/>
                  <a:gd name="T25" fmla="*/ 69 h 84"/>
                  <a:gd name="T26" fmla="*/ 58 w 80"/>
                  <a:gd name="T27" fmla="*/ 77 h 84"/>
                  <a:gd name="T28" fmla="*/ 58 w 80"/>
                  <a:gd name="T29" fmla="*/ 84 h 84"/>
                  <a:gd name="T30" fmla="*/ 45 w 80"/>
                  <a:gd name="T31" fmla="*/ 69 h 84"/>
                  <a:gd name="T32" fmla="*/ 38 w 80"/>
                  <a:gd name="T33" fmla="*/ 69 h 84"/>
                  <a:gd name="T34" fmla="*/ 16 w 80"/>
                  <a:gd name="T35" fmla="*/ 52 h 84"/>
                  <a:gd name="T36" fmla="*/ 16 w 80"/>
                  <a:gd name="T37" fmla="*/ 30 h 84"/>
                  <a:gd name="T38" fmla="*/ 8 w 80"/>
                  <a:gd name="T39" fmla="*/ 30 h 84"/>
                  <a:gd name="T40" fmla="*/ 0 w 80"/>
                  <a:gd name="T41" fmla="*/ 38 h 84"/>
                  <a:gd name="T42" fmla="*/ 0 w 80"/>
                  <a:gd name="T43" fmla="*/ 23 h 84"/>
                  <a:gd name="T44" fmla="*/ 16 w 80"/>
                  <a:gd name="T45" fmla="*/ 23 h 84"/>
                  <a:gd name="T46" fmla="*/ 30 w 80"/>
                  <a:gd name="T47" fmla="*/ 0 h 84"/>
                  <a:gd name="T48" fmla="*/ 38 w 80"/>
                  <a:gd name="T49" fmla="*/ 0 h 84"/>
                  <a:gd name="T50" fmla="*/ 38 w 80"/>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84">
                    <a:moveTo>
                      <a:pt x="38" y="0"/>
                    </a:moveTo>
                    <a:lnTo>
                      <a:pt x="58" y="23"/>
                    </a:lnTo>
                    <a:lnTo>
                      <a:pt x="67" y="23"/>
                    </a:lnTo>
                    <a:lnTo>
                      <a:pt x="80" y="30"/>
                    </a:lnTo>
                    <a:lnTo>
                      <a:pt x="80" y="38"/>
                    </a:lnTo>
                    <a:lnTo>
                      <a:pt x="67" y="38"/>
                    </a:lnTo>
                    <a:lnTo>
                      <a:pt x="67" y="30"/>
                    </a:lnTo>
                    <a:lnTo>
                      <a:pt x="45" y="23"/>
                    </a:lnTo>
                    <a:lnTo>
                      <a:pt x="38" y="30"/>
                    </a:lnTo>
                    <a:lnTo>
                      <a:pt x="38" y="23"/>
                    </a:lnTo>
                    <a:lnTo>
                      <a:pt x="30" y="30"/>
                    </a:lnTo>
                    <a:lnTo>
                      <a:pt x="38" y="38"/>
                    </a:lnTo>
                    <a:lnTo>
                      <a:pt x="52" y="69"/>
                    </a:lnTo>
                    <a:lnTo>
                      <a:pt x="58" y="77"/>
                    </a:lnTo>
                    <a:lnTo>
                      <a:pt x="58" y="84"/>
                    </a:lnTo>
                    <a:lnTo>
                      <a:pt x="45" y="69"/>
                    </a:lnTo>
                    <a:lnTo>
                      <a:pt x="38" y="69"/>
                    </a:lnTo>
                    <a:lnTo>
                      <a:pt x="16" y="52"/>
                    </a:lnTo>
                    <a:lnTo>
                      <a:pt x="16" y="30"/>
                    </a:lnTo>
                    <a:lnTo>
                      <a:pt x="8" y="30"/>
                    </a:lnTo>
                    <a:lnTo>
                      <a:pt x="0" y="38"/>
                    </a:lnTo>
                    <a:lnTo>
                      <a:pt x="0" y="23"/>
                    </a:lnTo>
                    <a:lnTo>
                      <a:pt x="16" y="23"/>
                    </a:lnTo>
                    <a:lnTo>
                      <a:pt x="30" y="0"/>
                    </a:lnTo>
                    <a:lnTo>
                      <a:pt x="3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2" name="Freeform 206">
                <a:extLst>
                  <a:ext uri="{FF2B5EF4-FFF2-40B4-BE49-F238E27FC236}">
                    <a16:creationId xmlns:a16="http://schemas.microsoft.com/office/drawing/2014/main" id="{B2DB305E-F43B-C366-4602-B31EEA18DF8C}"/>
                  </a:ext>
                </a:extLst>
              </p:cNvPr>
              <p:cNvSpPr>
                <a:spLocks/>
              </p:cNvSpPr>
              <p:nvPr/>
            </p:nvSpPr>
            <p:spPr bwMode="auto">
              <a:xfrm>
                <a:off x="2991" y="2035"/>
                <a:ext cx="68" cy="98"/>
              </a:xfrm>
              <a:custGeom>
                <a:avLst/>
                <a:gdLst>
                  <a:gd name="T0" fmla="*/ 13 w 63"/>
                  <a:gd name="T1" fmla="*/ 31 h 90"/>
                  <a:gd name="T2" fmla="*/ 13 w 63"/>
                  <a:gd name="T3" fmla="*/ 21 h 90"/>
                  <a:gd name="T4" fmla="*/ 0 w 63"/>
                  <a:gd name="T5" fmla="*/ 15 h 90"/>
                  <a:gd name="T6" fmla="*/ 20 w 63"/>
                  <a:gd name="T7" fmla="*/ 0 h 90"/>
                  <a:gd name="T8" fmla="*/ 35 w 63"/>
                  <a:gd name="T9" fmla="*/ 31 h 90"/>
                  <a:gd name="T10" fmla="*/ 57 w 63"/>
                  <a:gd name="T11" fmla="*/ 31 h 90"/>
                  <a:gd name="T12" fmla="*/ 57 w 63"/>
                  <a:gd name="T13" fmla="*/ 52 h 90"/>
                  <a:gd name="T14" fmla="*/ 63 w 63"/>
                  <a:gd name="T15" fmla="*/ 67 h 90"/>
                  <a:gd name="T16" fmla="*/ 57 w 63"/>
                  <a:gd name="T17" fmla="*/ 75 h 90"/>
                  <a:gd name="T18" fmla="*/ 35 w 63"/>
                  <a:gd name="T19" fmla="*/ 75 h 90"/>
                  <a:gd name="T20" fmla="*/ 26 w 63"/>
                  <a:gd name="T21" fmla="*/ 90 h 90"/>
                  <a:gd name="T22" fmla="*/ 20 w 63"/>
                  <a:gd name="T23" fmla="*/ 75 h 90"/>
                  <a:gd name="T24" fmla="*/ 20 w 63"/>
                  <a:gd name="T25" fmla="*/ 67 h 90"/>
                  <a:gd name="T26" fmla="*/ 13 w 63"/>
                  <a:gd name="T27" fmla="*/ 60 h 90"/>
                  <a:gd name="T28" fmla="*/ 13 w 63"/>
                  <a:gd name="T29" fmla="*/ 31 h 90"/>
                  <a:gd name="T30" fmla="*/ 13 w 63"/>
                  <a:gd name="T31" fmla="*/ 31 h 90"/>
                  <a:gd name="T32" fmla="*/ 13 w 63"/>
                  <a:gd name="T33" fmla="*/ 3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90">
                    <a:moveTo>
                      <a:pt x="13" y="31"/>
                    </a:moveTo>
                    <a:lnTo>
                      <a:pt x="13" y="21"/>
                    </a:lnTo>
                    <a:lnTo>
                      <a:pt x="0" y="15"/>
                    </a:lnTo>
                    <a:lnTo>
                      <a:pt x="20" y="0"/>
                    </a:lnTo>
                    <a:lnTo>
                      <a:pt x="35" y="31"/>
                    </a:lnTo>
                    <a:lnTo>
                      <a:pt x="57" y="31"/>
                    </a:lnTo>
                    <a:lnTo>
                      <a:pt x="57" y="52"/>
                    </a:lnTo>
                    <a:lnTo>
                      <a:pt x="63" y="67"/>
                    </a:lnTo>
                    <a:lnTo>
                      <a:pt x="57" y="75"/>
                    </a:lnTo>
                    <a:lnTo>
                      <a:pt x="35" y="75"/>
                    </a:lnTo>
                    <a:lnTo>
                      <a:pt x="26" y="90"/>
                    </a:lnTo>
                    <a:lnTo>
                      <a:pt x="20" y="75"/>
                    </a:lnTo>
                    <a:lnTo>
                      <a:pt x="20" y="67"/>
                    </a:lnTo>
                    <a:lnTo>
                      <a:pt x="13" y="60"/>
                    </a:lnTo>
                    <a:lnTo>
                      <a:pt x="13"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3" name="Freeform 207">
                <a:extLst>
                  <a:ext uri="{FF2B5EF4-FFF2-40B4-BE49-F238E27FC236}">
                    <a16:creationId xmlns:a16="http://schemas.microsoft.com/office/drawing/2014/main" id="{8EF3E2D6-3C57-C287-06B0-816200B25616}"/>
                  </a:ext>
                </a:extLst>
              </p:cNvPr>
              <p:cNvSpPr>
                <a:spLocks/>
              </p:cNvSpPr>
              <p:nvPr/>
            </p:nvSpPr>
            <p:spPr bwMode="auto">
              <a:xfrm>
                <a:off x="3021" y="2119"/>
                <a:ext cx="38" cy="30"/>
              </a:xfrm>
              <a:custGeom>
                <a:avLst/>
                <a:gdLst>
                  <a:gd name="T0" fmla="*/ 9 w 35"/>
                  <a:gd name="T1" fmla="*/ 28 h 28"/>
                  <a:gd name="T2" fmla="*/ 0 w 35"/>
                  <a:gd name="T3" fmla="*/ 20 h 28"/>
                  <a:gd name="T4" fmla="*/ 0 w 35"/>
                  <a:gd name="T5" fmla="*/ 13 h 28"/>
                  <a:gd name="T6" fmla="*/ 9 w 35"/>
                  <a:gd name="T7" fmla="*/ 0 h 28"/>
                  <a:gd name="T8" fmla="*/ 30 w 35"/>
                  <a:gd name="T9" fmla="*/ 0 h 28"/>
                  <a:gd name="T10" fmla="*/ 35 w 35"/>
                  <a:gd name="T11" fmla="*/ 13 h 28"/>
                  <a:gd name="T12" fmla="*/ 35 w 35"/>
                  <a:gd name="T13" fmla="*/ 20 h 28"/>
                  <a:gd name="T14" fmla="*/ 9 w 35"/>
                  <a:gd name="T15" fmla="*/ 28 h 28"/>
                  <a:gd name="T16" fmla="*/ 9 w 35"/>
                  <a:gd name="T17" fmla="*/ 28 h 28"/>
                  <a:gd name="T18" fmla="*/ 9 w 35"/>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9" y="28"/>
                    </a:moveTo>
                    <a:lnTo>
                      <a:pt x="0" y="20"/>
                    </a:lnTo>
                    <a:lnTo>
                      <a:pt x="0" y="13"/>
                    </a:lnTo>
                    <a:lnTo>
                      <a:pt x="9" y="0"/>
                    </a:lnTo>
                    <a:lnTo>
                      <a:pt x="30" y="0"/>
                    </a:lnTo>
                    <a:lnTo>
                      <a:pt x="35" y="13"/>
                    </a:lnTo>
                    <a:lnTo>
                      <a:pt x="35" y="20"/>
                    </a:lnTo>
                    <a:lnTo>
                      <a:pt x="9"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4" name="Freeform 208">
                <a:extLst>
                  <a:ext uri="{FF2B5EF4-FFF2-40B4-BE49-F238E27FC236}">
                    <a16:creationId xmlns:a16="http://schemas.microsoft.com/office/drawing/2014/main" id="{B86067EB-F436-80A6-5078-D3C60DB11141}"/>
                  </a:ext>
                </a:extLst>
              </p:cNvPr>
              <p:cNvSpPr>
                <a:spLocks/>
              </p:cNvSpPr>
              <p:nvPr/>
            </p:nvSpPr>
            <p:spPr bwMode="auto">
              <a:xfrm>
                <a:off x="2951" y="2049"/>
                <a:ext cx="54" cy="57"/>
              </a:xfrm>
              <a:custGeom>
                <a:avLst/>
                <a:gdLst>
                  <a:gd name="T0" fmla="*/ 10 w 50"/>
                  <a:gd name="T1" fmla="*/ 17 h 52"/>
                  <a:gd name="T2" fmla="*/ 22 w 50"/>
                  <a:gd name="T3" fmla="*/ 45 h 52"/>
                  <a:gd name="T4" fmla="*/ 28 w 50"/>
                  <a:gd name="T5" fmla="*/ 52 h 52"/>
                  <a:gd name="T6" fmla="*/ 37 w 50"/>
                  <a:gd name="T7" fmla="*/ 45 h 52"/>
                  <a:gd name="T8" fmla="*/ 50 w 50"/>
                  <a:gd name="T9" fmla="*/ 45 h 52"/>
                  <a:gd name="T10" fmla="*/ 50 w 50"/>
                  <a:gd name="T11" fmla="*/ 17 h 52"/>
                  <a:gd name="T12" fmla="*/ 37 w 50"/>
                  <a:gd name="T13" fmla="*/ 17 h 52"/>
                  <a:gd name="T14" fmla="*/ 37 w 50"/>
                  <a:gd name="T15" fmla="*/ 8 h 52"/>
                  <a:gd name="T16" fmla="*/ 15 w 50"/>
                  <a:gd name="T17" fmla="*/ 0 h 52"/>
                  <a:gd name="T18" fmla="*/ 10 w 50"/>
                  <a:gd name="T19" fmla="*/ 8 h 52"/>
                  <a:gd name="T20" fmla="*/ 10 w 50"/>
                  <a:gd name="T21" fmla="*/ 0 h 52"/>
                  <a:gd name="T22" fmla="*/ 0 w 50"/>
                  <a:gd name="T23" fmla="*/ 8 h 52"/>
                  <a:gd name="T24" fmla="*/ 10 w 50"/>
                  <a:gd name="T25" fmla="*/ 17 h 52"/>
                  <a:gd name="T26" fmla="*/ 10 w 50"/>
                  <a:gd name="T27" fmla="*/ 17 h 52"/>
                  <a:gd name="T28" fmla="*/ 10 w 50"/>
                  <a:gd name="T29"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10" y="17"/>
                    </a:moveTo>
                    <a:lnTo>
                      <a:pt x="22" y="45"/>
                    </a:lnTo>
                    <a:lnTo>
                      <a:pt x="28" y="52"/>
                    </a:lnTo>
                    <a:lnTo>
                      <a:pt x="37" y="45"/>
                    </a:lnTo>
                    <a:lnTo>
                      <a:pt x="50" y="45"/>
                    </a:lnTo>
                    <a:lnTo>
                      <a:pt x="50" y="17"/>
                    </a:lnTo>
                    <a:lnTo>
                      <a:pt x="37" y="17"/>
                    </a:lnTo>
                    <a:lnTo>
                      <a:pt x="37" y="8"/>
                    </a:lnTo>
                    <a:lnTo>
                      <a:pt x="15" y="0"/>
                    </a:lnTo>
                    <a:lnTo>
                      <a:pt x="10" y="8"/>
                    </a:lnTo>
                    <a:lnTo>
                      <a:pt x="10" y="0"/>
                    </a:lnTo>
                    <a:lnTo>
                      <a:pt x="0" y="8"/>
                    </a:lnTo>
                    <a:lnTo>
                      <a:pt x="10"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5" name="Freeform 209">
                <a:extLst>
                  <a:ext uri="{FF2B5EF4-FFF2-40B4-BE49-F238E27FC236}">
                    <a16:creationId xmlns:a16="http://schemas.microsoft.com/office/drawing/2014/main" id="{AC701C32-CA03-B39D-F637-7FD7B20DDE2B}"/>
                  </a:ext>
                </a:extLst>
              </p:cNvPr>
              <p:cNvSpPr>
                <a:spLocks/>
              </p:cNvSpPr>
              <p:nvPr/>
            </p:nvSpPr>
            <p:spPr bwMode="auto">
              <a:xfrm>
                <a:off x="2894" y="1921"/>
                <a:ext cx="97" cy="56"/>
              </a:xfrm>
              <a:custGeom>
                <a:avLst/>
                <a:gdLst>
                  <a:gd name="T0" fmla="*/ 89 w 89"/>
                  <a:gd name="T1" fmla="*/ 37 h 52"/>
                  <a:gd name="T2" fmla="*/ 75 w 89"/>
                  <a:gd name="T3" fmla="*/ 15 h 52"/>
                  <a:gd name="T4" fmla="*/ 69 w 89"/>
                  <a:gd name="T5" fmla="*/ 15 h 52"/>
                  <a:gd name="T6" fmla="*/ 42 w 89"/>
                  <a:gd name="T7" fmla="*/ 0 h 52"/>
                  <a:gd name="T8" fmla="*/ 32 w 89"/>
                  <a:gd name="T9" fmla="*/ 0 h 52"/>
                  <a:gd name="T10" fmla="*/ 20 w 89"/>
                  <a:gd name="T11" fmla="*/ 8 h 52"/>
                  <a:gd name="T12" fmla="*/ 0 w 89"/>
                  <a:gd name="T13" fmla="*/ 15 h 52"/>
                  <a:gd name="T14" fmla="*/ 12 w 89"/>
                  <a:gd name="T15" fmla="*/ 37 h 52"/>
                  <a:gd name="T16" fmla="*/ 27 w 89"/>
                  <a:gd name="T17" fmla="*/ 52 h 52"/>
                  <a:gd name="T18" fmla="*/ 42 w 89"/>
                  <a:gd name="T19" fmla="*/ 52 h 52"/>
                  <a:gd name="T20" fmla="*/ 42 w 89"/>
                  <a:gd name="T21" fmla="*/ 45 h 52"/>
                  <a:gd name="T22" fmla="*/ 69 w 89"/>
                  <a:gd name="T23" fmla="*/ 52 h 52"/>
                  <a:gd name="T24" fmla="*/ 89 w 89"/>
                  <a:gd name="T25" fmla="*/ 37 h 52"/>
                  <a:gd name="T26" fmla="*/ 89 w 89"/>
                  <a:gd name="T27" fmla="*/ 37 h 52"/>
                  <a:gd name="T28" fmla="*/ 89 w 8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2">
                    <a:moveTo>
                      <a:pt x="89" y="37"/>
                    </a:moveTo>
                    <a:lnTo>
                      <a:pt x="75" y="15"/>
                    </a:lnTo>
                    <a:lnTo>
                      <a:pt x="69" y="15"/>
                    </a:lnTo>
                    <a:lnTo>
                      <a:pt x="42" y="0"/>
                    </a:lnTo>
                    <a:lnTo>
                      <a:pt x="32" y="0"/>
                    </a:lnTo>
                    <a:lnTo>
                      <a:pt x="20" y="8"/>
                    </a:lnTo>
                    <a:lnTo>
                      <a:pt x="0" y="15"/>
                    </a:lnTo>
                    <a:lnTo>
                      <a:pt x="12" y="37"/>
                    </a:lnTo>
                    <a:lnTo>
                      <a:pt x="27" y="52"/>
                    </a:lnTo>
                    <a:lnTo>
                      <a:pt x="42" y="52"/>
                    </a:lnTo>
                    <a:lnTo>
                      <a:pt x="42" y="45"/>
                    </a:lnTo>
                    <a:lnTo>
                      <a:pt x="69" y="52"/>
                    </a:lnTo>
                    <a:lnTo>
                      <a:pt x="89"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6" name="Freeform 210">
                <a:extLst>
                  <a:ext uri="{FF2B5EF4-FFF2-40B4-BE49-F238E27FC236}">
                    <a16:creationId xmlns:a16="http://schemas.microsoft.com/office/drawing/2014/main" id="{A5B205F1-AECF-F4AD-E1DB-C81B4FD0372C}"/>
                  </a:ext>
                </a:extLst>
              </p:cNvPr>
              <p:cNvSpPr>
                <a:spLocks/>
              </p:cNvSpPr>
              <p:nvPr/>
            </p:nvSpPr>
            <p:spPr bwMode="auto">
              <a:xfrm>
                <a:off x="2967" y="1958"/>
                <a:ext cx="86" cy="44"/>
              </a:xfrm>
              <a:custGeom>
                <a:avLst/>
                <a:gdLst>
                  <a:gd name="T0" fmla="*/ 79 w 79"/>
                  <a:gd name="T1" fmla="*/ 10 h 40"/>
                  <a:gd name="T2" fmla="*/ 57 w 79"/>
                  <a:gd name="T3" fmla="*/ 0 h 40"/>
                  <a:gd name="T4" fmla="*/ 42 w 79"/>
                  <a:gd name="T5" fmla="*/ 10 h 40"/>
                  <a:gd name="T6" fmla="*/ 35 w 79"/>
                  <a:gd name="T7" fmla="*/ 0 h 40"/>
                  <a:gd name="T8" fmla="*/ 22 w 79"/>
                  <a:gd name="T9" fmla="*/ 0 h 40"/>
                  <a:gd name="T10" fmla="*/ 0 w 79"/>
                  <a:gd name="T11" fmla="*/ 18 h 40"/>
                  <a:gd name="T12" fmla="*/ 0 w 79"/>
                  <a:gd name="T13" fmla="*/ 40 h 40"/>
                  <a:gd name="T14" fmla="*/ 13 w 79"/>
                  <a:gd name="T15" fmla="*/ 40 h 40"/>
                  <a:gd name="T16" fmla="*/ 48 w 79"/>
                  <a:gd name="T17" fmla="*/ 18 h 40"/>
                  <a:gd name="T18" fmla="*/ 64 w 79"/>
                  <a:gd name="T19" fmla="*/ 25 h 40"/>
                  <a:gd name="T20" fmla="*/ 79 w 79"/>
                  <a:gd name="T21" fmla="*/ 10 h 40"/>
                  <a:gd name="T22" fmla="*/ 79 w 79"/>
                  <a:gd name="T23" fmla="*/ 10 h 40"/>
                  <a:gd name="T24" fmla="*/ 79 w 79"/>
                  <a:gd name="T25"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0">
                    <a:moveTo>
                      <a:pt x="79" y="10"/>
                    </a:moveTo>
                    <a:lnTo>
                      <a:pt x="57" y="0"/>
                    </a:lnTo>
                    <a:lnTo>
                      <a:pt x="42" y="10"/>
                    </a:lnTo>
                    <a:lnTo>
                      <a:pt x="35" y="0"/>
                    </a:lnTo>
                    <a:lnTo>
                      <a:pt x="22" y="0"/>
                    </a:lnTo>
                    <a:lnTo>
                      <a:pt x="0" y="18"/>
                    </a:lnTo>
                    <a:lnTo>
                      <a:pt x="0" y="40"/>
                    </a:lnTo>
                    <a:lnTo>
                      <a:pt x="13" y="40"/>
                    </a:lnTo>
                    <a:lnTo>
                      <a:pt x="48" y="18"/>
                    </a:lnTo>
                    <a:lnTo>
                      <a:pt x="64" y="25"/>
                    </a:lnTo>
                    <a:lnTo>
                      <a:pt x="79"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7" name="Freeform 211">
                <a:extLst>
                  <a:ext uri="{FF2B5EF4-FFF2-40B4-BE49-F238E27FC236}">
                    <a16:creationId xmlns:a16="http://schemas.microsoft.com/office/drawing/2014/main" id="{EA4708A0-AA01-1CEA-3EF7-FCC06FCCF4BD}"/>
                  </a:ext>
                </a:extLst>
              </p:cNvPr>
              <p:cNvSpPr>
                <a:spLocks/>
              </p:cNvSpPr>
              <p:nvPr/>
            </p:nvSpPr>
            <p:spPr bwMode="auto">
              <a:xfrm>
                <a:off x="2814" y="2011"/>
                <a:ext cx="62" cy="40"/>
              </a:xfrm>
              <a:custGeom>
                <a:avLst/>
                <a:gdLst>
                  <a:gd name="T0" fmla="*/ 14 w 57"/>
                  <a:gd name="T1" fmla="*/ 37 h 37"/>
                  <a:gd name="T2" fmla="*/ 29 w 57"/>
                  <a:gd name="T3" fmla="*/ 20 h 37"/>
                  <a:gd name="T4" fmla="*/ 42 w 57"/>
                  <a:gd name="T5" fmla="*/ 20 h 37"/>
                  <a:gd name="T6" fmla="*/ 42 w 57"/>
                  <a:gd name="T7" fmla="*/ 15 h 37"/>
                  <a:gd name="T8" fmla="*/ 50 w 57"/>
                  <a:gd name="T9" fmla="*/ 20 h 37"/>
                  <a:gd name="T10" fmla="*/ 57 w 57"/>
                  <a:gd name="T11" fmla="*/ 6 h 37"/>
                  <a:gd name="T12" fmla="*/ 50 w 57"/>
                  <a:gd name="T13" fmla="*/ 6 h 37"/>
                  <a:gd name="T14" fmla="*/ 42 w 57"/>
                  <a:gd name="T15" fmla="*/ 0 h 37"/>
                  <a:gd name="T16" fmla="*/ 9 w 57"/>
                  <a:gd name="T17" fmla="*/ 0 h 37"/>
                  <a:gd name="T18" fmla="*/ 0 w 57"/>
                  <a:gd name="T19" fmla="*/ 15 h 37"/>
                  <a:gd name="T20" fmla="*/ 0 w 57"/>
                  <a:gd name="T21" fmla="*/ 20 h 37"/>
                  <a:gd name="T22" fmla="*/ 9 w 57"/>
                  <a:gd name="T23" fmla="*/ 15 h 37"/>
                  <a:gd name="T24" fmla="*/ 9 w 57"/>
                  <a:gd name="T25" fmla="*/ 37 h 37"/>
                  <a:gd name="T26" fmla="*/ 14 w 57"/>
                  <a:gd name="T27" fmla="*/ 37 h 37"/>
                  <a:gd name="T28" fmla="*/ 14 w 57"/>
                  <a:gd name="T2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37">
                    <a:moveTo>
                      <a:pt x="14" y="37"/>
                    </a:moveTo>
                    <a:lnTo>
                      <a:pt x="29" y="20"/>
                    </a:lnTo>
                    <a:lnTo>
                      <a:pt x="42" y="20"/>
                    </a:lnTo>
                    <a:lnTo>
                      <a:pt x="42" y="15"/>
                    </a:lnTo>
                    <a:lnTo>
                      <a:pt x="50" y="20"/>
                    </a:lnTo>
                    <a:lnTo>
                      <a:pt x="57" y="6"/>
                    </a:lnTo>
                    <a:lnTo>
                      <a:pt x="50" y="6"/>
                    </a:lnTo>
                    <a:lnTo>
                      <a:pt x="42" y="0"/>
                    </a:lnTo>
                    <a:lnTo>
                      <a:pt x="9" y="0"/>
                    </a:lnTo>
                    <a:lnTo>
                      <a:pt x="0" y="15"/>
                    </a:lnTo>
                    <a:lnTo>
                      <a:pt x="0" y="20"/>
                    </a:lnTo>
                    <a:lnTo>
                      <a:pt x="9" y="15"/>
                    </a:lnTo>
                    <a:lnTo>
                      <a:pt x="9" y="37"/>
                    </a:lnTo>
                    <a:lnTo>
                      <a:pt x="14"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8" name="Freeform 212">
                <a:extLst>
                  <a:ext uri="{FF2B5EF4-FFF2-40B4-BE49-F238E27FC236}">
                    <a16:creationId xmlns:a16="http://schemas.microsoft.com/office/drawing/2014/main" id="{6F810494-1689-9BCF-D4B2-D73A9F0EA45E}"/>
                  </a:ext>
                </a:extLst>
              </p:cNvPr>
              <p:cNvSpPr>
                <a:spLocks/>
              </p:cNvSpPr>
              <p:nvPr/>
            </p:nvSpPr>
            <p:spPr bwMode="auto">
              <a:xfrm>
                <a:off x="2918" y="2015"/>
                <a:ext cx="41" cy="34"/>
              </a:xfrm>
              <a:custGeom>
                <a:avLst/>
                <a:gdLst>
                  <a:gd name="T0" fmla="*/ 38 w 38"/>
                  <a:gd name="T1" fmla="*/ 10 h 32"/>
                  <a:gd name="T2" fmla="*/ 30 w 38"/>
                  <a:gd name="T3" fmla="*/ 10 h 32"/>
                  <a:gd name="T4" fmla="*/ 15 w 38"/>
                  <a:gd name="T5" fmla="*/ 32 h 32"/>
                  <a:gd name="T6" fmla="*/ 0 w 38"/>
                  <a:gd name="T7" fmla="*/ 32 h 32"/>
                  <a:gd name="T8" fmla="*/ 0 w 38"/>
                  <a:gd name="T9" fmla="*/ 10 h 32"/>
                  <a:gd name="T10" fmla="*/ 38 w 38"/>
                  <a:gd name="T11" fmla="*/ 0 h 32"/>
                  <a:gd name="T12" fmla="*/ 38 w 38"/>
                  <a:gd name="T13" fmla="*/ 10 h 32"/>
                  <a:gd name="T14" fmla="*/ 38 w 38"/>
                  <a:gd name="T15" fmla="*/ 10 h 32"/>
                  <a:gd name="T16" fmla="*/ 38 w 38"/>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2">
                    <a:moveTo>
                      <a:pt x="38" y="10"/>
                    </a:moveTo>
                    <a:lnTo>
                      <a:pt x="30" y="10"/>
                    </a:lnTo>
                    <a:lnTo>
                      <a:pt x="15" y="32"/>
                    </a:lnTo>
                    <a:lnTo>
                      <a:pt x="0" y="32"/>
                    </a:lnTo>
                    <a:lnTo>
                      <a:pt x="0" y="10"/>
                    </a:lnTo>
                    <a:lnTo>
                      <a:pt x="38" y="0"/>
                    </a:lnTo>
                    <a:lnTo>
                      <a:pt x="38"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9" name="Freeform 213">
                <a:extLst>
                  <a:ext uri="{FF2B5EF4-FFF2-40B4-BE49-F238E27FC236}">
                    <a16:creationId xmlns:a16="http://schemas.microsoft.com/office/drawing/2014/main" id="{B6A02EC4-33B5-B5EE-4A1F-5F56C6668841}"/>
                  </a:ext>
                </a:extLst>
              </p:cNvPr>
              <p:cNvSpPr>
                <a:spLocks/>
              </p:cNvSpPr>
              <p:nvPr/>
            </p:nvSpPr>
            <p:spPr bwMode="auto">
              <a:xfrm>
                <a:off x="2980" y="2102"/>
                <a:ext cx="33" cy="31"/>
              </a:xfrm>
              <a:custGeom>
                <a:avLst/>
                <a:gdLst>
                  <a:gd name="T0" fmla="*/ 0 w 30"/>
                  <a:gd name="T1" fmla="*/ 13 h 28"/>
                  <a:gd name="T2" fmla="*/ 21 w 30"/>
                  <a:gd name="T3" fmla="*/ 28 h 28"/>
                  <a:gd name="T4" fmla="*/ 21 w 30"/>
                  <a:gd name="T5" fmla="*/ 13 h 28"/>
                  <a:gd name="T6" fmla="*/ 30 w 30"/>
                  <a:gd name="T7" fmla="*/ 13 h 28"/>
                  <a:gd name="T8" fmla="*/ 30 w 30"/>
                  <a:gd name="T9" fmla="*/ 6 h 28"/>
                  <a:gd name="T10" fmla="*/ 21 w 30"/>
                  <a:gd name="T11" fmla="*/ 0 h 28"/>
                  <a:gd name="T12" fmla="*/ 8 w 30"/>
                  <a:gd name="T13" fmla="*/ 0 h 28"/>
                  <a:gd name="T14" fmla="*/ 0 w 30"/>
                  <a:gd name="T15" fmla="*/ 6 h 28"/>
                  <a:gd name="T16" fmla="*/ 0 w 30"/>
                  <a:gd name="T17" fmla="*/ 13 h 28"/>
                  <a:gd name="T18" fmla="*/ 0 w 30"/>
                  <a:gd name="T19" fmla="*/ 13 h 28"/>
                  <a:gd name="T20" fmla="*/ 0 w 30"/>
                  <a:gd name="T2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8">
                    <a:moveTo>
                      <a:pt x="0" y="13"/>
                    </a:moveTo>
                    <a:lnTo>
                      <a:pt x="21" y="28"/>
                    </a:lnTo>
                    <a:lnTo>
                      <a:pt x="21" y="13"/>
                    </a:lnTo>
                    <a:lnTo>
                      <a:pt x="30" y="13"/>
                    </a:lnTo>
                    <a:lnTo>
                      <a:pt x="30" y="6"/>
                    </a:lnTo>
                    <a:lnTo>
                      <a:pt x="21" y="0"/>
                    </a:lnTo>
                    <a:lnTo>
                      <a:pt x="8" y="0"/>
                    </a:lnTo>
                    <a:lnTo>
                      <a:pt x="0" y="6"/>
                    </a:lnTo>
                    <a:lnTo>
                      <a:pt x="0"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grpSp>
        <p:sp>
          <p:nvSpPr>
            <p:cNvPr id="19" name="Freeform 234">
              <a:extLst>
                <a:ext uri="{FF2B5EF4-FFF2-40B4-BE49-F238E27FC236}">
                  <a16:creationId xmlns:a16="http://schemas.microsoft.com/office/drawing/2014/main" id="{F1F6AD33-898D-A01D-DF74-1FFD190BBA72}"/>
                </a:ext>
              </a:extLst>
            </p:cNvPr>
            <p:cNvSpPr>
              <a:spLocks/>
            </p:cNvSpPr>
            <p:nvPr/>
          </p:nvSpPr>
          <p:spPr bwMode="auto">
            <a:xfrm>
              <a:off x="7352021" y="3887042"/>
              <a:ext cx="46800" cy="86400"/>
            </a:xfrm>
            <a:custGeom>
              <a:avLst/>
              <a:gdLst/>
              <a:ahLst/>
              <a:cxnLst>
                <a:cxn ang="0">
                  <a:pos x="15" y="7"/>
                </a:cxn>
                <a:cxn ang="0">
                  <a:pos x="13" y="11"/>
                </a:cxn>
                <a:cxn ang="0">
                  <a:pos x="12" y="18"/>
                </a:cxn>
                <a:cxn ang="0">
                  <a:pos x="12" y="22"/>
                </a:cxn>
                <a:cxn ang="0">
                  <a:pos x="9" y="25"/>
                </a:cxn>
                <a:cxn ang="0">
                  <a:pos x="7" y="26"/>
                </a:cxn>
                <a:cxn ang="0">
                  <a:pos x="6" y="29"/>
                </a:cxn>
                <a:cxn ang="0">
                  <a:pos x="1" y="23"/>
                </a:cxn>
                <a:cxn ang="0">
                  <a:pos x="0" y="21"/>
                </a:cxn>
                <a:cxn ang="0">
                  <a:pos x="1" y="18"/>
                </a:cxn>
                <a:cxn ang="0">
                  <a:pos x="2" y="14"/>
                </a:cxn>
                <a:cxn ang="0">
                  <a:pos x="5" y="11"/>
                </a:cxn>
                <a:cxn ang="0">
                  <a:pos x="6" y="6"/>
                </a:cxn>
                <a:cxn ang="0">
                  <a:pos x="7" y="4"/>
                </a:cxn>
                <a:cxn ang="0">
                  <a:pos x="9" y="4"/>
                </a:cxn>
                <a:cxn ang="0">
                  <a:pos x="12" y="1"/>
                </a:cxn>
                <a:cxn ang="0">
                  <a:pos x="15" y="3"/>
                </a:cxn>
                <a:cxn ang="0">
                  <a:pos x="16" y="5"/>
                </a:cxn>
                <a:cxn ang="0">
                  <a:pos x="15" y="7"/>
                </a:cxn>
              </a:cxnLst>
              <a:rect l="0" t="0" r="r" b="b"/>
              <a:pathLst>
                <a:path w="16" h="29">
                  <a:moveTo>
                    <a:pt x="15" y="7"/>
                  </a:moveTo>
                  <a:cubicBezTo>
                    <a:pt x="15" y="9"/>
                    <a:pt x="14" y="10"/>
                    <a:pt x="13" y="11"/>
                  </a:cubicBezTo>
                  <a:cubicBezTo>
                    <a:pt x="12" y="14"/>
                    <a:pt x="12" y="15"/>
                    <a:pt x="12" y="18"/>
                  </a:cubicBezTo>
                  <a:cubicBezTo>
                    <a:pt x="12" y="19"/>
                    <a:pt x="12" y="21"/>
                    <a:pt x="12" y="22"/>
                  </a:cubicBezTo>
                  <a:cubicBezTo>
                    <a:pt x="12" y="23"/>
                    <a:pt x="10" y="24"/>
                    <a:pt x="9" y="25"/>
                  </a:cubicBezTo>
                  <a:cubicBezTo>
                    <a:pt x="8" y="25"/>
                    <a:pt x="8" y="25"/>
                    <a:pt x="7" y="26"/>
                  </a:cubicBezTo>
                  <a:cubicBezTo>
                    <a:pt x="7" y="27"/>
                    <a:pt x="8" y="28"/>
                    <a:pt x="6" y="29"/>
                  </a:cubicBezTo>
                  <a:cubicBezTo>
                    <a:pt x="6" y="26"/>
                    <a:pt x="2" y="26"/>
                    <a:pt x="1" y="23"/>
                  </a:cubicBezTo>
                  <a:cubicBezTo>
                    <a:pt x="0" y="22"/>
                    <a:pt x="0" y="22"/>
                    <a:pt x="0" y="21"/>
                  </a:cubicBezTo>
                  <a:cubicBezTo>
                    <a:pt x="0" y="20"/>
                    <a:pt x="1" y="20"/>
                    <a:pt x="1" y="18"/>
                  </a:cubicBezTo>
                  <a:cubicBezTo>
                    <a:pt x="2" y="17"/>
                    <a:pt x="1" y="15"/>
                    <a:pt x="2" y="14"/>
                  </a:cubicBezTo>
                  <a:cubicBezTo>
                    <a:pt x="3" y="13"/>
                    <a:pt x="4" y="12"/>
                    <a:pt x="5" y="11"/>
                  </a:cubicBezTo>
                  <a:cubicBezTo>
                    <a:pt x="6" y="10"/>
                    <a:pt x="6" y="8"/>
                    <a:pt x="6" y="6"/>
                  </a:cubicBezTo>
                  <a:cubicBezTo>
                    <a:pt x="6" y="6"/>
                    <a:pt x="7" y="5"/>
                    <a:pt x="7" y="4"/>
                  </a:cubicBezTo>
                  <a:cubicBezTo>
                    <a:pt x="8" y="4"/>
                    <a:pt x="8" y="4"/>
                    <a:pt x="9" y="4"/>
                  </a:cubicBezTo>
                  <a:cubicBezTo>
                    <a:pt x="10" y="3"/>
                    <a:pt x="9" y="0"/>
                    <a:pt x="12" y="1"/>
                  </a:cubicBezTo>
                  <a:cubicBezTo>
                    <a:pt x="12" y="3"/>
                    <a:pt x="14" y="3"/>
                    <a:pt x="15" y="3"/>
                  </a:cubicBezTo>
                  <a:cubicBezTo>
                    <a:pt x="15" y="4"/>
                    <a:pt x="15" y="5"/>
                    <a:pt x="16" y="5"/>
                  </a:cubicBezTo>
                  <a:cubicBezTo>
                    <a:pt x="14" y="5"/>
                    <a:pt x="15" y="6"/>
                    <a:pt x="15" y="7"/>
                  </a:cubicBezTo>
                </a:path>
              </a:pathLst>
            </a:custGeom>
            <a:solidFill>
              <a:schemeClr val="accent6"/>
            </a:solid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grpSp>
    </p:spTree>
    <p:extLst>
      <p:ext uri="{BB962C8B-B14F-4D97-AF65-F5344CB8AC3E}">
        <p14:creationId xmlns:p14="http://schemas.microsoft.com/office/powerpoint/2010/main" val="97950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33F1268-8DC5-879C-B747-C1924A9279E9}"/>
              </a:ext>
            </a:extLst>
          </p:cNvPr>
          <p:cNvSpPr>
            <a:spLocks noGrp="1"/>
          </p:cNvSpPr>
          <p:nvPr>
            <p:ph type="body" sz="quarter" idx="10"/>
          </p:nvPr>
        </p:nvSpPr>
        <p:spPr/>
        <p:txBody>
          <a:bodyPr/>
          <a:lstStyle/>
          <a:p>
            <a:r>
              <a:rPr lang="en-US"/>
              <a:t>Data and digital services</a:t>
            </a:r>
          </a:p>
        </p:txBody>
      </p:sp>
      <p:sp>
        <p:nvSpPr>
          <p:cNvPr id="4" name="Foliennummernplatzhalter 3">
            <a:extLst>
              <a:ext uri="{FF2B5EF4-FFF2-40B4-BE49-F238E27FC236}">
                <a16:creationId xmlns:a16="http://schemas.microsoft.com/office/drawing/2014/main" id="{E70256DB-E5DE-4FC7-14E5-CADA40641768}"/>
              </a:ext>
            </a:extLst>
          </p:cNvPr>
          <p:cNvSpPr>
            <a:spLocks noGrp="1"/>
          </p:cNvSpPr>
          <p:nvPr>
            <p:ph type="sldNum" sz="quarter" idx="4294967295"/>
          </p:nvPr>
        </p:nvSpPr>
        <p:spPr>
          <a:xfrm>
            <a:off x="10704513" y="6599238"/>
            <a:ext cx="1487487" cy="107950"/>
          </a:xfrm>
        </p:spPr>
        <p:txBody>
          <a:bodyPr/>
          <a:lstStyle/>
          <a:p>
            <a:r>
              <a:rPr lang="de-DE"/>
              <a:t>RSM Ebner Stolz | </a:t>
            </a:r>
            <a:fld id="{3EB8E712-AC45-4B59-B554-2A5176B5D356}" type="slidenum">
              <a:rPr lang="de-DE" smtClean="0"/>
              <a:pPr/>
              <a:t>7</a:t>
            </a:fld>
            <a:endParaRPr lang="de-DE"/>
          </a:p>
        </p:txBody>
      </p:sp>
    </p:spTree>
    <p:extLst>
      <p:ext uri="{BB962C8B-B14F-4D97-AF65-F5344CB8AC3E}">
        <p14:creationId xmlns:p14="http://schemas.microsoft.com/office/powerpoint/2010/main" val="180226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C6A80-10F9-61B4-08D8-E6B03F194B00}"/>
              </a:ext>
            </a:extLst>
          </p:cNvPr>
          <p:cNvSpPr>
            <a:spLocks noGrp="1"/>
          </p:cNvSpPr>
          <p:nvPr>
            <p:ph type="title"/>
          </p:nvPr>
        </p:nvSpPr>
        <p:spPr/>
        <p:txBody>
          <a:bodyPr/>
          <a:lstStyle/>
          <a:p>
            <a:r>
              <a:rPr lang="en-US" dirty="0"/>
              <a:t>Our Department for Data and Digital Services.</a:t>
            </a:r>
          </a:p>
        </p:txBody>
      </p:sp>
      <p:sp>
        <p:nvSpPr>
          <p:cNvPr id="3" name="Textplatzhalter 2">
            <a:extLst>
              <a:ext uri="{FF2B5EF4-FFF2-40B4-BE49-F238E27FC236}">
                <a16:creationId xmlns:a16="http://schemas.microsoft.com/office/drawing/2014/main" id="{7BC751C0-4AC2-E518-A940-428E35AA617B}"/>
              </a:ext>
            </a:extLst>
          </p:cNvPr>
          <p:cNvSpPr>
            <a:spLocks noGrp="1"/>
          </p:cNvSpPr>
          <p:nvPr>
            <p:ph type="body" sz="quarter" idx="13"/>
          </p:nvPr>
        </p:nvSpPr>
        <p:spPr/>
        <p:txBody>
          <a:bodyPr/>
          <a:lstStyle/>
          <a:p>
            <a:endParaRPr lang="en-US"/>
          </a:p>
        </p:txBody>
      </p:sp>
      <p:sp>
        <p:nvSpPr>
          <p:cNvPr id="4" name="Foliennummernplatzhalter 3">
            <a:extLst>
              <a:ext uri="{FF2B5EF4-FFF2-40B4-BE49-F238E27FC236}">
                <a16:creationId xmlns:a16="http://schemas.microsoft.com/office/drawing/2014/main" id="{DC22F3B2-AF03-507B-FD1A-A74517E295AB}"/>
              </a:ext>
            </a:extLst>
          </p:cNvPr>
          <p:cNvSpPr>
            <a:spLocks noGrp="1"/>
          </p:cNvSpPr>
          <p:nvPr>
            <p:ph type="sldNum" sz="quarter" idx="16"/>
          </p:nvPr>
        </p:nvSpPr>
        <p:spPr/>
        <p:txBody>
          <a:bodyPr/>
          <a:lstStyle/>
          <a:p>
            <a:r>
              <a:rPr lang="de-DE"/>
              <a:t>RSM Ebner Stolz | </a:t>
            </a:r>
            <a:fld id="{3EB8E712-AC45-4B59-B554-2A5176B5D356}" type="slidenum">
              <a:rPr lang="de-DE" smtClean="0"/>
              <a:pPr/>
              <a:t>8</a:t>
            </a:fld>
            <a:endParaRPr lang="de-DE"/>
          </a:p>
        </p:txBody>
      </p:sp>
      <p:grpSp>
        <p:nvGrpSpPr>
          <p:cNvPr id="5" name="Gruppieren 4">
            <a:extLst>
              <a:ext uri="{FF2B5EF4-FFF2-40B4-BE49-F238E27FC236}">
                <a16:creationId xmlns:a16="http://schemas.microsoft.com/office/drawing/2014/main" id="{BECA3119-714C-F39E-FAE4-E0081ECB7008}"/>
              </a:ext>
            </a:extLst>
          </p:cNvPr>
          <p:cNvGrpSpPr>
            <a:grpSpLocks noChangeAspect="1"/>
          </p:cNvGrpSpPr>
          <p:nvPr/>
        </p:nvGrpSpPr>
        <p:grpSpPr>
          <a:xfrm>
            <a:off x="1468239" y="708155"/>
            <a:ext cx="9253448" cy="6168966"/>
            <a:chOff x="1579556" y="284071"/>
            <a:chExt cx="9532168" cy="6354779"/>
          </a:xfrm>
        </p:grpSpPr>
        <p:graphicFrame>
          <p:nvGraphicFramePr>
            <p:cNvPr id="6" name="Diagramm 5">
              <a:extLst>
                <a:ext uri="{FF2B5EF4-FFF2-40B4-BE49-F238E27FC236}">
                  <a16:creationId xmlns:a16="http://schemas.microsoft.com/office/drawing/2014/main" id="{5DF74D59-C26F-7D15-1DDF-A64E74804E0E}"/>
                </a:ext>
              </a:extLst>
            </p:cNvPr>
            <p:cNvGraphicFramePr/>
            <p:nvPr>
              <p:extLst>
                <p:ext uri="{D42A27DB-BD31-4B8C-83A1-F6EECF244321}">
                  <p14:modId xmlns:p14="http://schemas.microsoft.com/office/powerpoint/2010/main" val="4248706113"/>
                </p:ext>
              </p:extLst>
            </p:nvPr>
          </p:nvGraphicFramePr>
          <p:xfrm>
            <a:off x="1579556" y="284071"/>
            <a:ext cx="9532168" cy="635477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a:extLst>
                <a:ext uri="{FF2B5EF4-FFF2-40B4-BE49-F238E27FC236}">
                  <a16:creationId xmlns:a16="http://schemas.microsoft.com/office/drawing/2014/main" id="{299A3752-F03E-D651-60F0-EA97C7DD7A53}"/>
                </a:ext>
              </a:extLst>
            </p:cNvPr>
            <p:cNvSpPr/>
            <p:nvPr/>
          </p:nvSpPr>
          <p:spPr bwMode="gray">
            <a:xfrm>
              <a:off x="4116814" y="1090927"/>
              <a:ext cx="4437440" cy="462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9745026"/>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ts val="600"/>
                </a:spcBef>
                <a:spcAft>
                  <a:spcPts val="600"/>
                </a:spcAft>
              </a:pPr>
              <a:r>
                <a:rPr lang="de-DE" sz="1400">
                  <a:solidFill>
                    <a:schemeClr val="bg1"/>
                  </a:solidFill>
                </a:rPr>
                <a:t>Business Applications</a:t>
              </a:r>
              <a:endParaRPr lang="de-DE" sz="1400">
                <a:solidFill>
                  <a:schemeClr val="bg1"/>
                </a:solidFill>
                <a:hlinkClick r:id="rId3">
                  <a:extLst>
                    <a:ext uri="{A12FA001-AC4F-418D-AE19-62706E023703}">
                      <ahyp:hlinkClr xmlns:ahyp="http://schemas.microsoft.com/office/drawing/2018/hyperlinkcolor" val="tx"/>
                    </a:ext>
                  </a:extLst>
                </a:hlinkClick>
              </a:endParaRPr>
            </a:p>
            <a:p>
              <a:pPr algn="l">
                <a:spcBef>
                  <a:spcPts val="600"/>
                </a:spcBef>
                <a:spcAft>
                  <a:spcPts val="600"/>
                </a:spcAft>
              </a:pPr>
              <a:endParaRPr lang="de-DE" sz="1400">
                <a:solidFill>
                  <a:schemeClr val="bg1"/>
                </a:solidFill>
              </a:endParaRPr>
            </a:p>
          </p:txBody>
        </p:sp>
        <p:sp>
          <p:nvSpPr>
            <p:cNvPr id="8" name="Rechteck 7">
              <a:extLst>
                <a:ext uri="{FF2B5EF4-FFF2-40B4-BE49-F238E27FC236}">
                  <a16:creationId xmlns:a16="http://schemas.microsoft.com/office/drawing/2014/main" id="{A8368140-8E49-1F76-68F6-48F710812AD8}"/>
                </a:ext>
              </a:extLst>
            </p:cNvPr>
            <p:cNvSpPr/>
            <p:nvPr/>
          </p:nvSpPr>
          <p:spPr bwMode="gray">
            <a:xfrm>
              <a:off x="4714780" y="1759462"/>
              <a:ext cx="3299536" cy="3314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9781087"/>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ts val="600"/>
                </a:spcBef>
                <a:spcAft>
                  <a:spcPts val="600"/>
                </a:spcAft>
              </a:pPr>
              <a:r>
                <a:rPr lang="en-US" sz="1000">
                  <a:solidFill>
                    <a:schemeClr val="bg1"/>
                  </a:solidFill>
                </a:rPr>
                <a:t>Microsoft und </a:t>
              </a:r>
              <a:r>
                <a:rPr lang="de-DE" sz="1000" err="1">
                  <a:solidFill>
                    <a:schemeClr val="bg1"/>
                  </a:solidFill>
                </a:rPr>
                <a:t>NetSuite</a:t>
              </a:r>
              <a:endParaRPr lang="de-DE" sz="1000">
                <a:solidFill>
                  <a:schemeClr val="bg1"/>
                </a:solidFill>
              </a:endParaRPr>
            </a:p>
            <a:p>
              <a:pPr algn="l">
                <a:spcBef>
                  <a:spcPts val="600"/>
                </a:spcBef>
                <a:spcAft>
                  <a:spcPts val="600"/>
                </a:spcAft>
              </a:pPr>
              <a:endParaRPr lang="de-DE" sz="1800" b="1">
                <a:solidFill>
                  <a:srgbClr val="FF0000"/>
                </a:solidFill>
              </a:endParaRPr>
            </a:p>
          </p:txBody>
        </p:sp>
        <p:sp>
          <p:nvSpPr>
            <p:cNvPr id="9" name="Rechteck 8">
              <a:extLst>
                <a:ext uri="{FF2B5EF4-FFF2-40B4-BE49-F238E27FC236}">
                  <a16:creationId xmlns:a16="http://schemas.microsoft.com/office/drawing/2014/main" id="{D1502457-1F06-42B7-F7DD-497473FB8F73}"/>
                </a:ext>
              </a:extLst>
            </p:cNvPr>
            <p:cNvSpPr/>
            <p:nvPr/>
          </p:nvSpPr>
          <p:spPr bwMode="gray">
            <a:xfrm>
              <a:off x="3510468" y="820970"/>
              <a:ext cx="5621571" cy="554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15184938"/>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en-US" sz="1400">
                  <a:solidFill>
                    <a:schemeClr val="bg1"/>
                  </a:solidFill>
                </a:rPr>
                <a:t>Managed IT Services</a:t>
              </a:r>
              <a:endParaRPr lang="de-DE" sz="1400">
                <a:solidFill>
                  <a:schemeClr val="bg1"/>
                </a:solidFill>
              </a:endParaRPr>
            </a:p>
          </p:txBody>
        </p:sp>
        <p:sp>
          <p:nvSpPr>
            <p:cNvPr id="10" name="Ellipse 9">
              <a:extLst>
                <a:ext uri="{FF2B5EF4-FFF2-40B4-BE49-F238E27FC236}">
                  <a16:creationId xmlns:a16="http://schemas.microsoft.com/office/drawing/2014/main" id="{E21AAD1B-1F79-7633-1360-1BCE85CFD44A}"/>
                </a:ext>
              </a:extLst>
            </p:cNvPr>
            <p:cNvSpPr/>
            <p:nvPr/>
          </p:nvSpPr>
          <p:spPr bwMode="gray">
            <a:xfrm>
              <a:off x="3965148" y="1054725"/>
              <a:ext cx="4748546" cy="474854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graphicFrame>
          <p:nvGraphicFramePr>
            <p:cNvPr id="11" name="Diagramm 10">
              <a:extLst>
                <a:ext uri="{FF2B5EF4-FFF2-40B4-BE49-F238E27FC236}">
                  <a16:creationId xmlns:a16="http://schemas.microsoft.com/office/drawing/2014/main" id="{24D57F46-5102-79BC-1EBD-5451CD290563}"/>
                </a:ext>
              </a:extLst>
            </p:cNvPr>
            <p:cNvGraphicFramePr/>
            <p:nvPr/>
          </p:nvGraphicFramePr>
          <p:xfrm>
            <a:off x="3509236" y="1542208"/>
            <a:ext cx="5660370" cy="3773580"/>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hteck 11">
              <a:extLst>
                <a:ext uri="{FF2B5EF4-FFF2-40B4-BE49-F238E27FC236}">
                  <a16:creationId xmlns:a16="http://schemas.microsoft.com/office/drawing/2014/main" id="{67FB71BA-7D76-33E6-C110-C79D449F7A5F}"/>
                </a:ext>
              </a:extLst>
            </p:cNvPr>
            <p:cNvSpPr/>
            <p:nvPr/>
          </p:nvSpPr>
          <p:spPr bwMode="gray">
            <a:xfrm rot="5400000">
              <a:off x="3557044" y="819254"/>
              <a:ext cx="5453871" cy="5384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6535122"/>
                </a:avLst>
              </a:prstTxWarp>
            </a:bodyPr>
            <a:lstStyle/>
            <a:p>
              <a:pPr algn="ctr">
                <a:spcBef>
                  <a:spcPts val="600"/>
                </a:spcBef>
                <a:spcAft>
                  <a:spcPts val="600"/>
                </a:spcAft>
              </a:pPr>
              <a:r>
                <a:rPr lang="en-US" sz="1400">
                  <a:solidFill>
                    <a:schemeClr val="bg1"/>
                  </a:solidFill>
                </a:rPr>
                <a:t>Data Science</a:t>
              </a:r>
              <a:endParaRPr lang="de-DE" sz="1400">
                <a:solidFill>
                  <a:schemeClr val="bg1"/>
                </a:solidFill>
              </a:endParaRPr>
            </a:p>
          </p:txBody>
        </p:sp>
        <p:pic>
          <p:nvPicPr>
            <p:cNvPr id="13" name="Grafik 12" descr="Ein Bild, das Schwarz, Dunkelheit enthält.&#10;&#10;Automatisch generierte Beschreibung">
              <a:extLst>
                <a:ext uri="{FF2B5EF4-FFF2-40B4-BE49-F238E27FC236}">
                  <a16:creationId xmlns:a16="http://schemas.microsoft.com/office/drawing/2014/main" id="{4DC054E9-2736-001F-8D8F-7D90D68B97F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86857" y="2023773"/>
              <a:ext cx="422886" cy="422886"/>
            </a:xfrm>
            <a:prstGeom prst="rect">
              <a:avLst/>
            </a:prstGeom>
          </p:spPr>
        </p:pic>
        <p:sp>
          <p:nvSpPr>
            <p:cNvPr id="14" name="Rechteck 13">
              <a:extLst>
                <a:ext uri="{FF2B5EF4-FFF2-40B4-BE49-F238E27FC236}">
                  <a16:creationId xmlns:a16="http://schemas.microsoft.com/office/drawing/2014/main" id="{3EE6C1B9-D642-FBA8-45A7-35C8E8B7323E}"/>
                </a:ext>
              </a:extLst>
            </p:cNvPr>
            <p:cNvSpPr/>
            <p:nvPr/>
          </p:nvSpPr>
          <p:spPr bwMode="gray">
            <a:xfrm>
              <a:off x="6323928" y="2304830"/>
              <a:ext cx="1197681"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spcBef>
                  <a:spcPts val="600"/>
                </a:spcBef>
                <a:spcAft>
                  <a:spcPts val="600"/>
                </a:spcAft>
              </a:pPr>
              <a:r>
                <a:rPr lang="en-US" sz="1200">
                  <a:solidFill>
                    <a:schemeClr val="bg1"/>
                  </a:solidFill>
                </a:rPr>
                <a:t>Legal</a:t>
              </a:r>
              <a:br>
                <a:rPr lang="en-US" sz="1200">
                  <a:solidFill>
                    <a:schemeClr val="bg1"/>
                  </a:solidFill>
                </a:rPr>
              </a:br>
              <a:r>
                <a:rPr lang="en-US" sz="1200">
                  <a:solidFill>
                    <a:schemeClr val="bg1"/>
                  </a:solidFill>
                </a:rPr>
                <a:t>Tech</a:t>
              </a:r>
              <a:endParaRPr lang="de-DE" sz="1200">
                <a:solidFill>
                  <a:schemeClr val="bg1"/>
                </a:solidFill>
              </a:endParaRPr>
            </a:p>
          </p:txBody>
        </p:sp>
        <p:pic>
          <p:nvPicPr>
            <p:cNvPr id="15" name="Grafik 14" descr="Ein Bild, das Schwarz, Dunkelheit enthält.&#10;&#10;Automatisch generierte Beschreibung">
              <a:extLst>
                <a:ext uri="{FF2B5EF4-FFF2-40B4-BE49-F238E27FC236}">
                  <a16:creationId xmlns:a16="http://schemas.microsoft.com/office/drawing/2014/main" id="{9C54A395-9B6B-6E77-EA84-82C92701A86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44026" y="2912006"/>
              <a:ext cx="418175" cy="418175"/>
            </a:xfrm>
            <a:prstGeom prst="rect">
              <a:avLst/>
            </a:prstGeom>
          </p:spPr>
        </p:pic>
        <p:sp>
          <p:nvSpPr>
            <p:cNvPr id="16" name="Rechteck 15">
              <a:extLst>
                <a:ext uri="{FF2B5EF4-FFF2-40B4-BE49-F238E27FC236}">
                  <a16:creationId xmlns:a16="http://schemas.microsoft.com/office/drawing/2014/main" id="{950646FA-8B24-F809-AFBC-22F6AA639660}"/>
                </a:ext>
              </a:extLst>
            </p:cNvPr>
            <p:cNvSpPr/>
            <p:nvPr/>
          </p:nvSpPr>
          <p:spPr bwMode="gray">
            <a:xfrm>
              <a:off x="7067258" y="3373152"/>
              <a:ext cx="755449"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r">
                <a:spcBef>
                  <a:spcPts val="600"/>
                </a:spcBef>
                <a:spcAft>
                  <a:spcPts val="600"/>
                </a:spcAft>
              </a:pPr>
              <a:r>
                <a:rPr lang="en-US" sz="1200">
                  <a:solidFill>
                    <a:schemeClr val="bg1"/>
                  </a:solidFill>
                </a:rPr>
                <a:t>Audit Tech</a:t>
              </a:r>
              <a:endParaRPr lang="de-DE" sz="1200">
                <a:solidFill>
                  <a:schemeClr val="bg1"/>
                </a:solidFill>
              </a:endParaRPr>
            </a:p>
          </p:txBody>
        </p:sp>
        <p:pic>
          <p:nvPicPr>
            <p:cNvPr id="17" name="Grafik 16" descr="Ein Bild, das Schwarz, Dunkelheit enthält.&#10;&#10;Automatisch generierte Beschreibung">
              <a:extLst>
                <a:ext uri="{FF2B5EF4-FFF2-40B4-BE49-F238E27FC236}">
                  <a16:creationId xmlns:a16="http://schemas.microsoft.com/office/drawing/2014/main" id="{376FD160-63D3-43AE-2870-4E76FAC5D21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66470" y="3947447"/>
              <a:ext cx="436030" cy="436030"/>
            </a:xfrm>
            <a:prstGeom prst="rect">
              <a:avLst/>
            </a:prstGeom>
          </p:spPr>
        </p:pic>
        <p:sp>
          <p:nvSpPr>
            <p:cNvPr id="18" name="Rechteck 17">
              <a:extLst>
                <a:ext uri="{FF2B5EF4-FFF2-40B4-BE49-F238E27FC236}">
                  <a16:creationId xmlns:a16="http://schemas.microsoft.com/office/drawing/2014/main" id="{4DC198E3-E273-A0C5-A5E1-BCD22BD6DAC6}"/>
                </a:ext>
              </a:extLst>
            </p:cNvPr>
            <p:cNvSpPr/>
            <p:nvPr/>
          </p:nvSpPr>
          <p:spPr bwMode="gray">
            <a:xfrm>
              <a:off x="5084651" y="4235057"/>
              <a:ext cx="1148701" cy="628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r">
                <a:spcBef>
                  <a:spcPts val="600"/>
                </a:spcBef>
                <a:spcAft>
                  <a:spcPts val="600"/>
                </a:spcAft>
              </a:pPr>
              <a:r>
                <a:rPr lang="en-US" sz="1200">
                  <a:solidFill>
                    <a:schemeClr val="bg1"/>
                  </a:solidFill>
                </a:rPr>
                <a:t>Tax</a:t>
              </a:r>
              <a:br>
                <a:rPr lang="en-US" sz="1200">
                  <a:solidFill>
                    <a:schemeClr val="bg1"/>
                  </a:solidFill>
                </a:rPr>
              </a:br>
              <a:r>
                <a:rPr lang="en-US" sz="1200">
                  <a:solidFill>
                    <a:schemeClr val="bg1"/>
                  </a:solidFill>
                </a:rPr>
                <a:t>Technology</a:t>
              </a:r>
              <a:endParaRPr lang="de-DE" sz="1200">
                <a:solidFill>
                  <a:schemeClr val="bg1"/>
                </a:solidFill>
              </a:endParaRPr>
            </a:p>
          </p:txBody>
        </p:sp>
        <p:sp>
          <p:nvSpPr>
            <p:cNvPr id="19" name="Rechteck 18">
              <a:extLst>
                <a:ext uri="{FF2B5EF4-FFF2-40B4-BE49-F238E27FC236}">
                  <a16:creationId xmlns:a16="http://schemas.microsoft.com/office/drawing/2014/main" id="{2AFDA279-BBB9-FFA2-ABE1-7D74BD07D419}"/>
                </a:ext>
              </a:extLst>
            </p:cNvPr>
            <p:cNvSpPr/>
            <p:nvPr/>
          </p:nvSpPr>
          <p:spPr bwMode="gray">
            <a:xfrm>
              <a:off x="4630077" y="3214824"/>
              <a:ext cx="1350606" cy="780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de-DE" sz="1200">
                  <a:solidFill>
                    <a:schemeClr val="bg1"/>
                  </a:solidFill>
                </a:rPr>
                <a:t>Software Development</a:t>
              </a:r>
            </a:p>
          </p:txBody>
        </p:sp>
        <p:sp>
          <p:nvSpPr>
            <p:cNvPr id="20" name="Rechteck 19">
              <a:extLst>
                <a:ext uri="{FF2B5EF4-FFF2-40B4-BE49-F238E27FC236}">
                  <a16:creationId xmlns:a16="http://schemas.microsoft.com/office/drawing/2014/main" id="{14C49C4B-5771-EF3D-E8B9-624D2DC05952}"/>
                </a:ext>
              </a:extLst>
            </p:cNvPr>
            <p:cNvSpPr/>
            <p:nvPr/>
          </p:nvSpPr>
          <p:spPr bwMode="gray">
            <a:xfrm rot="21366888">
              <a:off x="3760453" y="679923"/>
              <a:ext cx="5278238" cy="5564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Down">
                <a:avLst>
                  <a:gd name="adj" fmla="val 4252138"/>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de-DE" sz="1400">
                  <a:solidFill>
                    <a:schemeClr val="bg1"/>
                  </a:solidFill>
                </a:rPr>
                <a:t>Digital Advisory</a:t>
              </a:r>
            </a:p>
          </p:txBody>
        </p:sp>
        <p:pic>
          <p:nvPicPr>
            <p:cNvPr id="21" name="Grafik 20" descr="Ein Bild, das Schwarz, Dunkelheit enthält.&#10;&#10;Automatisch generierte Beschreibung">
              <a:extLst>
                <a:ext uri="{FF2B5EF4-FFF2-40B4-BE49-F238E27FC236}">
                  <a16:creationId xmlns:a16="http://schemas.microsoft.com/office/drawing/2014/main" id="{AB77E00E-664B-F50F-3145-2BC8FEBFCB36}"/>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9132" y="1157463"/>
              <a:ext cx="396738" cy="396735"/>
            </a:xfrm>
            <a:prstGeom prst="rect">
              <a:avLst/>
            </a:prstGeom>
          </p:spPr>
        </p:pic>
        <p:pic>
          <p:nvPicPr>
            <p:cNvPr id="22" name="Grafik 21" descr="Ein Bild, das Schwarz, Dunkelheit enthält.&#10;&#10;Automatisch generierte Beschreibung">
              <a:extLst>
                <a:ext uri="{FF2B5EF4-FFF2-40B4-BE49-F238E27FC236}">
                  <a16:creationId xmlns:a16="http://schemas.microsoft.com/office/drawing/2014/main" id="{94737DF8-BA2A-C41C-0937-D245AF4EE399}"/>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79918" y="3278849"/>
              <a:ext cx="396738" cy="396734"/>
            </a:xfrm>
            <a:prstGeom prst="rect">
              <a:avLst/>
            </a:prstGeom>
          </p:spPr>
        </p:pic>
        <p:sp>
          <p:nvSpPr>
            <p:cNvPr id="24" name="Ellipse 23">
              <a:extLst>
                <a:ext uri="{FF2B5EF4-FFF2-40B4-BE49-F238E27FC236}">
                  <a16:creationId xmlns:a16="http://schemas.microsoft.com/office/drawing/2014/main" id="{AA0B0ABA-0A0B-68EB-C15D-248957080E56}"/>
                </a:ext>
              </a:extLst>
            </p:cNvPr>
            <p:cNvSpPr/>
            <p:nvPr/>
          </p:nvSpPr>
          <p:spPr bwMode="gray">
            <a:xfrm>
              <a:off x="5707321" y="2796900"/>
              <a:ext cx="1359937" cy="1264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00000"/>
                </a:lnSpc>
                <a:spcBef>
                  <a:spcPts val="0"/>
                </a:spcBef>
              </a:pPr>
              <a:r>
                <a:rPr lang="en-US" sz="1350">
                  <a:solidFill>
                    <a:schemeClr val="tx1"/>
                  </a:solidFill>
                </a:rPr>
                <a:t>Data and Digital Services </a:t>
              </a:r>
              <a:endParaRPr lang="de-DE" sz="1350">
                <a:solidFill>
                  <a:schemeClr val="tx1"/>
                </a:solidFill>
              </a:endParaRPr>
            </a:p>
          </p:txBody>
        </p:sp>
        <p:sp>
          <p:nvSpPr>
            <p:cNvPr id="25" name="Rechteck 24">
              <a:extLst>
                <a:ext uri="{FF2B5EF4-FFF2-40B4-BE49-F238E27FC236}">
                  <a16:creationId xmlns:a16="http://schemas.microsoft.com/office/drawing/2014/main" id="{775E5018-3513-5384-4C90-4DB06817F453}"/>
                </a:ext>
              </a:extLst>
            </p:cNvPr>
            <p:cNvSpPr/>
            <p:nvPr/>
          </p:nvSpPr>
          <p:spPr bwMode="gray">
            <a:xfrm>
              <a:off x="4817328" y="2146683"/>
              <a:ext cx="1379150" cy="795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spcBef>
                  <a:spcPts val="600"/>
                </a:spcBef>
                <a:spcAft>
                  <a:spcPts val="600"/>
                </a:spcAft>
              </a:pPr>
              <a:r>
                <a:rPr lang="de-DE" sz="1200">
                  <a:solidFill>
                    <a:schemeClr val="bg1"/>
                  </a:solidFill>
                </a:rPr>
                <a:t>Digital Consulting Solutions </a:t>
              </a:r>
            </a:p>
          </p:txBody>
        </p:sp>
        <p:pic>
          <p:nvPicPr>
            <p:cNvPr id="26" name="Grafik 25" descr="Ein Bild, das Schwarz, Dunkelheit enthält.&#10;&#10;Automatisch generierte Beschreibung">
              <a:extLst>
                <a:ext uri="{FF2B5EF4-FFF2-40B4-BE49-F238E27FC236}">
                  <a16:creationId xmlns:a16="http://schemas.microsoft.com/office/drawing/2014/main" id="{5A0EBFB3-5C02-516D-D956-4EDB716BE62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0232" y="1942655"/>
              <a:ext cx="422792" cy="422887"/>
            </a:xfrm>
            <a:prstGeom prst="rect">
              <a:avLst/>
            </a:prstGeom>
          </p:spPr>
        </p:pic>
        <p:sp>
          <p:nvSpPr>
            <p:cNvPr id="27" name="Rechteck 26">
              <a:extLst>
                <a:ext uri="{FF2B5EF4-FFF2-40B4-BE49-F238E27FC236}">
                  <a16:creationId xmlns:a16="http://schemas.microsoft.com/office/drawing/2014/main" id="{03FDF6AA-FA4D-863D-2CCA-632F608D76C8}"/>
                </a:ext>
              </a:extLst>
            </p:cNvPr>
            <p:cNvSpPr/>
            <p:nvPr/>
          </p:nvSpPr>
          <p:spPr bwMode="gray">
            <a:xfrm>
              <a:off x="6289730" y="4320570"/>
              <a:ext cx="1197681"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spcBef>
                  <a:spcPts val="600"/>
                </a:spcBef>
                <a:spcAft>
                  <a:spcPts val="600"/>
                </a:spcAft>
              </a:pPr>
              <a:r>
                <a:rPr lang="en-US" sz="1200">
                  <a:solidFill>
                    <a:schemeClr val="bg1"/>
                  </a:solidFill>
                </a:rPr>
                <a:t>Digital Service</a:t>
              </a:r>
              <a:br>
                <a:rPr lang="en-US" sz="1200">
                  <a:solidFill>
                    <a:schemeClr val="bg1"/>
                  </a:solidFill>
                </a:rPr>
              </a:br>
              <a:r>
                <a:rPr lang="en-US" sz="1200">
                  <a:solidFill>
                    <a:schemeClr val="bg1"/>
                  </a:solidFill>
                </a:rPr>
                <a:t>Solutions</a:t>
              </a:r>
            </a:p>
          </p:txBody>
        </p:sp>
        <p:pic>
          <p:nvPicPr>
            <p:cNvPr id="28" name="Grafik 27" descr="Ein Bild, das Schwarz, Dunkelheit enthält.&#10;&#10;Automatisch generierte Beschreibung">
              <a:extLst>
                <a:ext uri="{FF2B5EF4-FFF2-40B4-BE49-F238E27FC236}">
                  <a16:creationId xmlns:a16="http://schemas.microsoft.com/office/drawing/2014/main" id="{A6301077-11CA-B2A3-009C-728AD3D36A1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17208" y="3888131"/>
              <a:ext cx="418208" cy="418175"/>
            </a:xfrm>
            <a:prstGeom prst="rect">
              <a:avLst/>
            </a:prstGeom>
          </p:spPr>
        </p:pic>
        <p:pic>
          <p:nvPicPr>
            <p:cNvPr id="29" name="Grafik 28">
              <a:extLst>
                <a:ext uri="{FF2B5EF4-FFF2-40B4-BE49-F238E27FC236}">
                  <a16:creationId xmlns:a16="http://schemas.microsoft.com/office/drawing/2014/main" id="{4CC36D91-62C5-C1FE-7955-4DAC3A169E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68720" y="2793004"/>
              <a:ext cx="460962" cy="460962"/>
            </a:xfrm>
            <a:prstGeom prst="rect">
              <a:avLst/>
            </a:prstGeom>
          </p:spPr>
        </p:pic>
        <p:pic>
          <p:nvPicPr>
            <p:cNvPr id="30" name="Grafik 29">
              <a:extLst>
                <a:ext uri="{FF2B5EF4-FFF2-40B4-BE49-F238E27FC236}">
                  <a16:creationId xmlns:a16="http://schemas.microsoft.com/office/drawing/2014/main" id="{19D63088-887C-BBB3-1AD0-0C9069B9C34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079421" y="5259653"/>
              <a:ext cx="448235" cy="448235"/>
            </a:xfrm>
            <a:prstGeom prst="rect">
              <a:avLst/>
            </a:prstGeom>
          </p:spPr>
        </p:pic>
        <p:pic>
          <p:nvPicPr>
            <p:cNvPr id="31" name="Grafik 30" descr="Ein Bild, das Symbol, Logo, Schrift, Grafiken enthält.&#10;&#10;Automatisch generierte Beschreibung">
              <a:extLst>
                <a:ext uri="{FF2B5EF4-FFF2-40B4-BE49-F238E27FC236}">
                  <a16:creationId xmlns:a16="http://schemas.microsoft.com/office/drawing/2014/main" id="{5D5B1E42-F71B-4E19-31E7-65AEB570F7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8125" y="4161427"/>
              <a:ext cx="265138" cy="265138"/>
            </a:xfrm>
            <a:prstGeom prst="rect">
              <a:avLst/>
            </a:prstGeom>
          </p:spPr>
        </p:pic>
        <p:grpSp>
          <p:nvGrpSpPr>
            <p:cNvPr id="32" name="Gruppieren 31">
              <a:extLst>
                <a:ext uri="{FF2B5EF4-FFF2-40B4-BE49-F238E27FC236}">
                  <a16:creationId xmlns:a16="http://schemas.microsoft.com/office/drawing/2014/main" id="{F29DF57E-FF10-7574-B290-9EBA8B2BB89B}"/>
                </a:ext>
              </a:extLst>
            </p:cNvPr>
            <p:cNvGrpSpPr/>
            <p:nvPr/>
          </p:nvGrpSpPr>
          <p:grpSpPr>
            <a:xfrm>
              <a:off x="4484487" y="4532769"/>
              <a:ext cx="266631" cy="265138"/>
              <a:chOff x="9783482" y="1157463"/>
              <a:chExt cx="1029713" cy="1023949"/>
            </a:xfrm>
            <a:solidFill>
              <a:schemeClr val="bg1"/>
            </a:solidFill>
          </p:grpSpPr>
          <p:sp>
            <p:nvSpPr>
              <p:cNvPr id="33" name="Rechteck 32">
                <a:extLst>
                  <a:ext uri="{FF2B5EF4-FFF2-40B4-BE49-F238E27FC236}">
                    <a16:creationId xmlns:a16="http://schemas.microsoft.com/office/drawing/2014/main" id="{1400CAF9-AB38-B957-EC74-DA446D6112D3}"/>
                  </a:ext>
                </a:extLst>
              </p:cNvPr>
              <p:cNvSpPr/>
              <p:nvPr/>
            </p:nvSpPr>
            <p:spPr bwMode="gray">
              <a:xfrm>
                <a:off x="9783482" y="1157463"/>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4" name="Rechteck 33">
                <a:extLst>
                  <a:ext uri="{FF2B5EF4-FFF2-40B4-BE49-F238E27FC236}">
                    <a16:creationId xmlns:a16="http://schemas.microsoft.com/office/drawing/2014/main" id="{D5AA64BC-3EFA-A090-D9A7-24402FE4E97A}"/>
                  </a:ext>
                </a:extLst>
              </p:cNvPr>
              <p:cNvSpPr/>
              <p:nvPr/>
            </p:nvSpPr>
            <p:spPr bwMode="gray">
              <a:xfrm>
                <a:off x="10333105" y="1157463"/>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5" name="Rechteck 34">
                <a:extLst>
                  <a:ext uri="{FF2B5EF4-FFF2-40B4-BE49-F238E27FC236}">
                    <a16:creationId xmlns:a16="http://schemas.microsoft.com/office/drawing/2014/main" id="{D79FD8F3-37F4-D201-E1F0-319B9628952D}"/>
                  </a:ext>
                </a:extLst>
              </p:cNvPr>
              <p:cNvSpPr/>
              <p:nvPr/>
            </p:nvSpPr>
            <p:spPr bwMode="gray">
              <a:xfrm>
                <a:off x="9783482" y="1701322"/>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6" name="Rechteck 35">
                <a:extLst>
                  <a:ext uri="{FF2B5EF4-FFF2-40B4-BE49-F238E27FC236}">
                    <a16:creationId xmlns:a16="http://schemas.microsoft.com/office/drawing/2014/main" id="{88CF5D24-F280-4509-A6F3-E462DBC4D3F5}"/>
                  </a:ext>
                </a:extLst>
              </p:cNvPr>
              <p:cNvSpPr/>
              <p:nvPr/>
            </p:nvSpPr>
            <p:spPr bwMode="gray">
              <a:xfrm>
                <a:off x="10333105" y="1701322"/>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grpSp>
      </p:grpSp>
    </p:spTree>
    <p:extLst>
      <p:ext uri="{BB962C8B-B14F-4D97-AF65-F5344CB8AC3E}">
        <p14:creationId xmlns:p14="http://schemas.microsoft.com/office/powerpoint/2010/main" val="323854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62E6FE-58D4-475A-A031-9DA47E1DA101}"/>
              </a:ext>
            </a:extLst>
          </p:cNvPr>
          <p:cNvSpPr>
            <a:spLocks noGrp="1"/>
          </p:cNvSpPr>
          <p:nvPr>
            <p:ph type="title"/>
          </p:nvPr>
        </p:nvSpPr>
        <p:spPr/>
        <p:txBody>
          <a:bodyPr/>
          <a:lstStyle/>
          <a:p>
            <a:r>
              <a:rPr lang="de-DE" dirty="0" err="1"/>
              <a:t>Our</a:t>
            </a:r>
            <a:r>
              <a:rPr lang="de-DE" dirty="0"/>
              <a:t> </a:t>
            </a:r>
            <a:r>
              <a:rPr lang="de-DE" dirty="0" err="1"/>
              <a:t>teams</a:t>
            </a:r>
            <a:r>
              <a:rPr lang="de-DE" dirty="0"/>
              <a:t> </a:t>
            </a:r>
            <a:r>
              <a:rPr lang="de-DE" i="1" dirty="0"/>
              <a:t>Data Science</a:t>
            </a:r>
            <a:r>
              <a:rPr lang="de-DE" dirty="0"/>
              <a:t> and </a:t>
            </a:r>
            <a:r>
              <a:rPr lang="de-DE" i="1" dirty="0"/>
              <a:t>Audit Tech</a:t>
            </a:r>
            <a:r>
              <a:rPr lang="de-DE" dirty="0"/>
              <a:t> </a:t>
            </a:r>
            <a:r>
              <a:rPr lang="de-DE" dirty="0" err="1"/>
              <a:t>cover</a:t>
            </a:r>
            <a:r>
              <a:rPr lang="de-DE" dirty="0"/>
              <a:t> all </a:t>
            </a:r>
            <a:r>
              <a:rPr lang="de-DE" dirty="0" err="1"/>
              <a:t>steps</a:t>
            </a:r>
            <a:r>
              <a:rPr lang="de-DE" dirty="0"/>
              <a:t> </a:t>
            </a:r>
            <a:r>
              <a:rPr lang="de-DE" dirty="0" err="1"/>
              <a:t>of</a:t>
            </a:r>
            <a:r>
              <a:rPr lang="de-DE" dirty="0"/>
              <a:t> </a:t>
            </a:r>
            <a:r>
              <a:rPr lang="de-DE" dirty="0" err="1"/>
              <a:t>the</a:t>
            </a:r>
            <a:r>
              <a:rPr lang="de-DE" dirty="0"/>
              <a:t> Data Science Lifecycle.</a:t>
            </a:r>
          </a:p>
        </p:txBody>
      </p:sp>
      <p:sp>
        <p:nvSpPr>
          <p:cNvPr id="4" name="Text Placeholder 3">
            <a:extLst>
              <a:ext uri="{FF2B5EF4-FFF2-40B4-BE49-F238E27FC236}">
                <a16:creationId xmlns:a16="http://schemas.microsoft.com/office/drawing/2014/main" id="{C5505624-5DD6-403F-BB34-A45F9AFAEAFE}"/>
              </a:ext>
            </a:extLst>
          </p:cNvPr>
          <p:cNvSpPr>
            <a:spLocks noGrp="1"/>
          </p:cNvSpPr>
          <p:nvPr>
            <p:ph type="body" sz="quarter" idx="13"/>
          </p:nvPr>
        </p:nvSpPr>
        <p:spPr/>
        <p:txBody>
          <a:bodyPr/>
          <a:lstStyle/>
          <a:p>
            <a:endParaRPr lang="de-DE"/>
          </a:p>
        </p:txBody>
      </p:sp>
      <p:sp>
        <p:nvSpPr>
          <p:cNvPr id="14" name="Slide Number Placeholder 13">
            <a:extLst>
              <a:ext uri="{FF2B5EF4-FFF2-40B4-BE49-F238E27FC236}">
                <a16:creationId xmlns:a16="http://schemas.microsoft.com/office/drawing/2014/main" id="{2C6BAEE5-FA2F-466E-95D3-BCB165348C19}"/>
              </a:ext>
            </a:extLst>
          </p:cNvPr>
          <p:cNvSpPr>
            <a:spLocks noGrp="1"/>
          </p:cNvSpPr>
          <p:nvPr>
            <p:ph type="sldNum" sz="quarter" idx="16"/>
          </p:nvPr>
        </p:nvSpPr>
        <p:spPr bwMode="gray">
          <a:xfrm>
            <a:off x="11500501" y="6598664"/>
            <a:ext cx="354462" cy="108000"/>
          </a:xfrm>
          <a:prstGeom prst="rect">
            <a:avLst/>
          </a:prstGeom>
        </p:spPr>
        <p:txBody>
          <a:bodyPr vert="horz" lIns="0" tIns="0" rIns="0" bIns="0" rtlCol="0" anchor="ctr"/>
          <a:lstStyle>
            <a:defPPr>
              <a:defRPr lang="en-US"/>
            </a:defPPr>
            <a:lvl1pPr marL="0" algn="r" defTabSz="457200" rtl="0" eaLnBrk="1" latinLnBrk="0" hangingPunct="1">
              <a:defRPr sz="800" kern="1200">
                <a:solidFill>
                  <a:srgbClr val="78787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B8E712-AC45-4B59-B554-2A5176B5D356}" type="slidenum">
              <a:rPr lang="de-DE" smtClean="0"/>
              <a:pPr/>
              <a:t>9</a:t>
            </a:fld>
            <a:r>
              <a:rPr lang="de-DE"/>
              <a:t> </a:t>
            </a:r>
          </a:p>
        </p:txBody>
      </p:sp>
      <p:sp>
        <p:nvSpPr>
          <p:cNvPr id="8" name="Fußzeilenplatzhalter 3">
            <a:extLst>
              <a:ext uri="{FF2B5EF4-FFF2-40B4-BE49-F238E27FC236}">
                <a16:creationId xmlns:a16="http://schemas.microsoft.com/office/drawing/2014/main" id="{755FDA96-DEAB-E242-740C-3D2CFCE11AF1}"/>
              </a:ext>
            </a:extLst>
          </p:cNvPr>
          <p:cNvSpPr txBox="1">
            <a:spLocks/>
          </p:cNvSpPr>
          <p:nvPr/>
        </p:nvSpPr>
        <p:spPr>
          <a:xfrm>
            <a:off x="221937" y="6544664"/>
            <a:ext cx="3600000" cy="1080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800">
                <a:solidFill>
                  <a:srgbClr val="787878"/>
                </a:solidFill>
              </a:rPr>
              <a:t>© RSM Ebner Stolz</a:t>
            </a:r>
          </a:p>
        </p:txBody>
      </p:sp>
      <p:grpSp>
        <p:nvGrpSpPr>
          <p:cNvPr id="95" name="Gruppieren 94">
            <a:extLst>
              <a:ext uri="{FF2B5EF4-FFF2-40B4-BE49-F238E27FC236}">
                <a16:creationId xmlns:a16="http://schemas.microsoft.com/office/drawing/2014/main" id="{8017BAE4-50B0-34F2-2DD2-10D01C4355F3}"/>
              </a:ext>
            </a:extLst>
          </p:cNvPr>
          <p:cNvGrpSpPr/>
          <p:nvPr/>
        </p:nvGrpSpPr>
        <p:grpSpPr>
          <a:xfrm>
            <a:off x="1636355" y="1432465"/>
            <a:ext cx="2903188" cy="710649"/>
            <a:chOff x="334962" y="1404266"/>
            <a:chExt cx="2903188" cy="710649"/>
          </a:xfrm>
        </p:grpSpPr>
        <p:sp>
          <p:nvSpPr>
            <p:cNvPr id="91" name="Ellipse 90">
              <a:extLst>
                <a:ext uri="{FF2B5EF4-FFF2-40B4-BE49-F238E27FC236}">
                  <a16:creationId xmlns:a16="http://schemas.microsoft.com/office/drawing/2014/main" id="{18FE3002-D2CF-A5AD-C0DC-BE7870CC0416}"/>
                </a:ext>
              </a:extLst>
            </p:cNvPr>
            <p:cNvSpPr/>
            <p:nvPr/>
          </p:nvSpPr>
          <p:spPr>
            <a:xfrm>
              <a:off x="334962" y="1406038"/>
              <a:ext cx="708877" cy="708877"/>
            </a:xfrm>
            <a:prstGeom prst="ellipse">
              <a:avLst/>
            </a:prstGeom>
            <a:blipFill rotWithShape="1">
              <a:blip r:embed="rId3"/>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92" name="Gruppieren 91">
              <a:extLst>
                <a:ext uri="{FF2B5EF4-FFF2-40B4-BE49-F238E27FC236}">
                  <a16:creationId xmlns:a16="http://schemas.microsoft.com/office/drawing/2014/main" id="{F639DF2B-5B18-B149-B35D-9B5C6303F169}"/>
                </a:ext>
              </a:extLst>
            </p:cNvPr>
            <p:cNvGrpSpPr/>
            <p:nvPr/>
          </p:nvGrpSpPr>
          <p:grpSpPr>
            <a:xfrm>
              <a:off x="1043840" y="1404266"/>
              <a:ext cx="2194310" cy="708877"/>
              <a:chOff x="710284" y="2092600"/>
              <a:chExt cx="2194310" cy="708877"/>
            </a:xfrm>
          </p:grpSpPr>
          <p:sp>
            <p:nvSpPr>
              <p:cNvPr id="93" name="Rechteck 92">
                <a:extLst>
                  <a:ext uri="{FF2B5EF4-FFF2-40B4-BE49-F238E27FC236}">
                    <a16:creationId xmlns:a16="http://schemas.microsoft.com/office/drawing/2014/main" id="{C93DD910-EF4F-EDF8-62AC-7E0A40256E0B}"/>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4" name="Textfeld 93">
                <a:extLst>
                  <a:ext uri="{FF2B5EF4-FFF2-40B4-BE49-F238E27FC236}">
                    <a16:creationId xmlns:a16="http://schemas.microsoft.com/office/drawing/2014/main" id="{F8FE55DE-13A9-9C44-B340-A42E6C09BD91}"/>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Alexander Sobanski</a:t>
                </a:r>
              </a:p>
              <a:p>
                <a:pPr marL="0" lvl="0" indent="0" algn="l" defTabSz="711200">
                  <a:lnSpc>
                    <a:spcPct val="90000"/>
                  </a:lnSpc>
                  <a:spcBef>
                    <a:spcPct val="0"/>
                  </a:spcBef>
                  <a:spcAft>
                    <a:spcPct val="35000"/>
                  </a:spcAft>
                  <a:buNone/>
                </a:pPr>
                <a:r>
                  <a:rPr lang="de-DE" dirty="0"/>
                  <a:t>Partner</a:t>
                </a:r>
              </a:p>
              <a:p>
                <a:pPr marL="0" lvl="0" indent="0" algn="l" defTabSz="711200">
                  <a:lnSpc>
                    <a:spcPct val="90000"/>
                  </a:lnSpc>
                  <a:spcBef>
                    <a:spcPct val="0"/>
                  </a:spcBef>
                  <a:spcAft>
                    <a:spcPct val="35000"/>
                  </a:spcAft>
                  <a:buNone/>
                </a:pPr>
                <a:r>
                  <a:rPr lang="de-DE" kern="1200" dirty="0"/>
                  <a:t>WP </a:t>
                </a:r>
                <a:r>
                  <a:rPr lang="de-DE" kern="1200" dirty="0" err="1"/>
                  <a:t>StB</a:t>
                </a:r>
                <a:endParaRPr lang="de-DE" kern="1200" dirty="0"/>
              </a:p>
            </p:txBody>
          </p:sp>
        </p:grpSp>
      </p:grpSp>
      <p:grpSp>
        <p:nvGrpSpPr>
          <p:cNvPr id="2192" name="Gruppieren 2191">
            <a:extLst>
              <a:ext uri="{FF2B5EF4-FFF2-40B4-BE49-F238E27FC236}">
                <a16:creationId xmlns:a16="http://schemas.microsoft.com/office/drawing/2014/main" id="{349CAF6C-F88D-6B9D-CAE2-1991DC093342}"/>
              </a:ext>
            </a:extLst>
          </p:cNvPr>
          <p:cNvGrpSpPr/>
          <p:nvPr/>
        </p:nvGrpSpPr>
        <p:grpSpPr>
          <a:xfrm>
            <a:off x="4389341" y="1430693"/>
            <a:ext cx="2903189" cy="710649"/>
            <a:chOff x="3087948" y="1402494"/>
            <a:chExt cx="2903189" cy="710649"/>
          </a:xfrm>
        </p:grpSpPr>
        <p:grpSp>
          <p:nvGrpSpPr>
            <p:cNvPr id="2177" name="Gruppieren 2176">
              <a:extLst>
                <a:ext uri="{FF2B5EF4-FFF2-40B4-BE49-F238E27FC236}">
                  <a16:creationId xmlns:a16="http://schemas.microsoft.com/office/drawing/2014/main" id="{AADC8C42-A308-1E74-4D48-19E90A34960C}"/>
                </a:ext>
              </a:extLst>
            </p:cNvPr>
            <p:cNvGrpSpPr/>
            <p:nvPr/>
          </p:nvGrpSpPr>
          <p:grpSpPr>
            <a:xfrm>
              <a:off x="3796827" y="1404266"/>
              <a:ext cx="2194310" cy="708877"/>
              <a:chOff x="710284" y="2092600"/>
              <a:chExt cx="2194310" cy="708877"/>
            </a:xfrm>
          </p:grpSpPr>
          <p:sp>
            <p:nvSpPr>
              <p:cNvPr id="2178" name="Rechteck 2177">
                <a:extLst>
                  <a:ext uri="{FF2B5EF4-FFF2-40B4-BE49-F238E27FC236}">
                    <a16:creationId xmlns:a16="http://schemas.microsoft.com/office/drawing/2014/main" id="{771E801F-E223-FF05-6390-841E3343B022}"/>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79" name="Textfeld 2178">
                <a:extLst>
                  <a:ext uri="{FF2B5EF4-FFF2-40B4-BE49-F238E27FC236}">
                    <a16:creationId xmlns:a16="http://schemas.microsoft.com/office/drawing/2014/main" id="{03AD0A65-8A9B-9FC9-F443-F2A67CF87645}"/>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Dr. Dag Tanneberg</a:t>
                </a:r>
              </a:p>
              <a:p>
                <a:pPr marL="0" lvl="0" indent="0" algn="l" defTabSz="711200">
                  <a:lnSpc>
                    <a:spcPct val="90000"/>
                  </a:lnSpc>
                  <a:spcBef>
                    <a:spcPct val="0"/>
                  </a:spcBef>
                  <a:spcAft>
                    <a:spcPct val="35000"/>
                  </a:spcAft>
                  <a:buNone/>
                </a:pPr>
                <a:r>
                  <a:rPr lang="de-DE" kern="1200"/>
                  <a:t>Head </a:t>
                </a:r>
                <a:r>
                  <a:rPr lang="de-DE" kern="1200" err="1"/>
                  <a:t>of</a:t>
                </a:r>
                <a:r>
                  <a:rPr lang="de-DE" kern="1200"/>
                  <a:t> Data Science</a:t>
                </a:r>
              </a:p>
            </p:txBody>
          </p:sp>
        </p:grpSp>
        <p:sp>
          <p:nvSpPr>
            <p:cNvPr id="2191" name="Ellipse 2190">
              <a:extLst>
                <a:ext uri="{FF2B5EF4-FFF2-40B4-BE49-F238E27FC236}">
                  <a16:creationId xmlns:a16="http://schemas.microsoft.com/office/drawing/2014/main" id="{FBB390B0-DB77-9843-59BA-ED0B5779C2C7}"/>
                </a:ext>
              </a:extLst>
            </p:cNvPr>
            <p:cNvSpPr/>
            <p:nvPr/>
          </p:nvSpPr>
          <p:spPr>
            <a:xfrm>
              <a:off x="3087948" y="1402494"/>
              <a:ext cx="708877" cy="708877"/>
            </a:xfrm>
            <a:prstGeom prst="ellipse">
              <a:avLst/>
            </a:prstGeom>
            <a:blipFill rotWithShape="1">
              <a:blip r:embed="rId4">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193" name="Gruppieren 2192">
            <a:extLst>
              <a:ext uri="{FF2B5EF4-FFF2-40B4-BE49-F238E27FC236}">
                <a16:creationId xmlns:a16="http://schemas.microsoft.com/office/drawing/2014/main" id="{40D8FCB2-45FD-6F78-F32D-5E65B490885B}"/>
              </a:ext>
            </a:extLst>
          </p:cNvPr>
          <p:cNvGrpSpPr/>
          <p:nvPr/>
        </p:nvGrpSpPr>
        <p:grpSpPr>
          <a:xfrm>
            <a:off x="5815657" y="2325187"/>
            <a:ext cx="2903188" cy="710649"/>
            <a:chOff x="334962" y="1404266"/>
            <a:chExt cx="2903188" cy="710649"/>
          </a:xfrm>
        </p:grpSpPr>
        <p:sp>
          <p:nvSpPr>
            <p:cNvPr id="2194" name="Ellipse 2193">
              <a:extLst>
                <a:ext uri="{FF2B5EF4-FFF2-40B4-BE49-F238E27FC236}">
                  <a16:creationId xmlns:a16="http://schemas.microsoft.com/office/drawing/2014/main" id="{C723A141-3B2F-8357-1C57-9EB75C2798FA}"/>
                </a:ext>
              </a:extLst>
            </p:cNvPr>
            <p:cNvSpPr/>
            <p:nvPr/>
          </p:nvSpPr>
          <p:spPr>
            <a:xfrm>
              <a:off x="334962" y="1406038"/>
              <a:ext cx="708877" cy="708877"/>
            </a:xfrm>
            <a:prstGeom prst="ellipse">
              <a:avLst/>
            </a:prstGeom>
            <a:blipFill rotWithShape="1">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195" name="Gruppieren 2194">
              <a:extLst>
                <a:ext uri="{FF2B5EF4-FFF2-40B4-BE49-F238E27FC236}">
                  <a16:creationId xmlns:a16="http://schemas.microsoft.com/office/drawing/2014/main" id="{92FCD22E-B297-D342-9038-020FD7BDA205}"/>
                </a:ext>
              </a:extLst>
            </p:cNvPr>
            <p:cNvGrpSpPr/>
            <p:nvPr/>
          </p:nvGrpSpPr>
          <p:grpSpPr>
            <a:xfrm>
              <a:off x="1043840" y="1404266"/>
              <a:ext cx="2194310" cy="708877"/>
              <a:chOff x="710284" y="2092600"/>
              <a:chExt cx="2194310" cy="708877"/>
            </a:xfrm>
          </p:grpSpPr>
          <p:sp>
            <p:nvSpPr>
              <p:cNvPr id="2196" name="Rechteck 2195">
                <a:extLst>
                  <a:ext uri="{FF2B5EF4-FFF2-40B4-BE49-F238E27FC236}">
                    <a16:creationId xmlns:a16="http://schemas.microsoft.com/office/drawing/2014/main" id="{3F5B442A-7774-E0DC-8783-CDB3CF639D4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97" name="Textfeld 2196">
                <a:extLst>
                  <a:ext uri="{FF2B5EF4-FFF2-40B4-BE49-F238E27FC236}">
                    <a16:creationId xmlns:a16="http://schemas.microsoft.com/office/drawing/2014/main" id="{B25B5FDD-AA0B-989B-C944-B0BC8BFF0CF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Julius Reimer</a:t>
                </a:r>
              </a:p>
              <a:p>
                <a:pPr marL="0" lvl="0" indent="0" algn="l" defTabSz="711200">
                  <a:lnSpc>
                    <a:spcPct val="90000"/>
                  </a:lnSpc>
                  <a:spcBef>
                    <a:spcPct val="0"/>
                  </a:spcBef>
                  <a:spcAft>
                    <a:spcPct val="35000"/>
                  </a:spcAft>
                  <a:buNone/>
                </a:pPr>
                <a:r>
                  <a:rPr lang="de-DE"/>
                  <a:t>Data Analytics</a:t>
                </a:r>
                <a:endParaRPr lang="de-DE" kern="1200"/>
              </a:p>
            </p:txBody>
          </p:sp>
        </p:grpSp>
      </p:grpSp>
      <p:grpSp>
        <p:nvGrpSpPr>
          <p:cNvPr id="2198" name="Gruppieren 2197">
            <a:extLst>
              <a:ext uri="{FF2B5EF4-FFF2-40B4-BE49-F238E27FC236}">
                <a16:creationId xmlns:a16="http://schemas.microsoft.com/office/drawing/2014/main" id="{00B371E2-E67C-D774-BAA1-5AF7D7C64C8D}"/>
              </a:ext>
            </a:extLst>
          </p:cNvPr>
          <p:cNvGrpSpPr/>
          <p:nvPr/>
        </p:nvGrpSpPr>
        <p:grpSpPr>
          <a:xfrm>
            <a:off x="8593922" y="2327539"/>
            <a:ext cx="2903188" cy="710649"/>
            <a:chOff x="334962" y="1404266"/>
            <a:chExt cx="2903188" cy="710649"/>
          </a:xfrm>
        </p:grpSpPr>
        <p:sp>
          <p:nvSpPr>
            <p:cNvPr id="2199" name="Ellipse 2198">
              <a:extLst>
                <a:ext uri="{FF2B5EF4-FFF2-40B4-BE49-F238E27FC236}">
                  <a16:creationId xmlns:a16="http://schemas.microsoft.com/office/drawing/2014/main" id="{F937C92B-C6AA-8FAC-1D38-4C89CDB8AC31}"/>
                </a:ext>
              </a:extLst>
            </p:cNvPr>
            <p:cNvSpPr/>
            <p:nvPr/>
          </p:nvSpPr>
          <p:spPr>
            <a:xfrm>
              <a:off x="334962" y="1406038"/>
              <a:ext cx="708877" cy="708877"/>
            </a:xfrm>
            <a:prstGeom prst="ellipse">
              <a:avLst/>
            </a:prstGeom>
            <a:blipFill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00" name="Gruppieren 2199">
              <a:extLst>
                <a:ext uri="{FF2B5EF4-FFF2-40B4-BE49-F238E27FC236}">
                  <a16:creationId xmlns:a16="http://schemas.microsoft.com/office/drawing/2014/main" id="{6C6B2A08-450B-9CFC-6B48-2931BA1FE7A3}"/>
                </a:ext>
              </a:extLst>
            </p:cNvPr>
            <p:cNvGrpSpPr/>
            <p:nvPr/>
          </p:nvGrpSpPr>
          <p:grpSpPr>
            <a:xfrm>
              <a:off x="1043840" y="1404266"/>
              <a:ext cx="2194310" cy="708877"/>
              <a:chOff x="710284" y="2092600"/>
              <a:chExt cx="2194310" cy="708877"/>
            </a:xfrm>
          </p:grpSpPr>
          <p:sp>
            <p:nvSpPr>
              <p:cNvPr id="2201" name="Rechteck 2200">
                <a:extLst>
                  <a:ext uri="{FF2B5EF4-FFF2-40B4-BE49-F238E27FC236}">
                    <a16:creationId xmlns:a16="http://schemas.microsoft.com/office/drawing/2014/main" id="{48628786-D824-8DD6-2EFE-B31C76A0BCDA}"/>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02" name="Textfeld 2201">
                <a:extLst>
                  <a:ext uri="{FF2B5EF4-FFF2-40B4-BE49-F238E27FC236}">
                    <a16:creationId xmlns:a16="http://schemas.microsoft.com/office/drawing/2014/main" id="{7B295780-C0A7-4878-0A39-2E98F7AB91F3}"/>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Adam Green</a:t>
                </a:r>
              </a:p>
              <a:p>
                <a:pPr marL="0" lvl="0" indent="0" algn="l" defTabSz="711200">
                  <a:lnSpc>
                    <a:spcPct val="90000"/>
                  </a:lnSpc>
                  <a:spcBef>
                    <a:spcPct val="0"/>
                  </a:spcBef>
                  <a:spcAft>
                    <a:spcPct val="35000"/>
                  </a:spcAft>
                  <a:buNone/>
                </a:pPr>
                <a:r>
                  <a:rPr lang="de-DE" kern="1200"/>
                  <a:t>Data Analytics</a:t>
                </a:r>
              </a:p>
            </p:txBody>
          </p:sp>
        </p:grpSp>
      </p:grpSp>
      <p:grpSp>
        <p:nvGrpSpPr>
          <p:cNvPr id="2216" name="Gruppieren 2215">
            <a:extLst>
              <a:ext uri="{FF2B5EF4-FFF2-40B4-BE49-F238E27FC236}">
                <a16:creationId xmlns:a16="http://schemas.microsoft.com/office/drawing/2014/main" id="{F33CAC04-CB0F-FBB5-116D-06C2E6B4A093}"/>
              </a:ext>
            </a:extLst>
          </p:cNvPr>
          <p:cNvGrpSpPr/>
          <p:nvPr/>
        </p:nvGrpSpPr>
        <p:grpSpPr>
          <a:xfrm>
            <a:off x="3087947" y="2313542"/>
            <a:ext cx="2903190" cy="724646"/>
            <a:chOff x="3087947" y="2313542"/>
            <a:chExt cx="2903190" cy="724646"/>
          </a:xfrm>
        </p:grpSpPr>
        <p:grpSp>
          <p:nvGrpSpPr>
            <p:cNvPr id="2209" name="Gruppieren 2208">
              <a:extLst>
                <a:ext uri="{FF2B5EF4-FFF2-40B4-BE49-F238E27FC236}">
                  <a16:creationId xmlns:a16="http://schemas.microsoft.com/office/drawing/2014/main" id="{6BCFA6C1-4685-CB92-32BC-C81C84F1668B}"/>
                </a:ext>
              </a:extLst>
            </p:cNvPr>
            <p:cNvGrpSpPr/>
            <p:nvPr/>
          </p:nvGrpSpPr>
          <p:grpSpPr>
            <a:xfrm>
              <a:off x="3796827" y="2329311"/>
              <a:ext cx="2194310" cy="708877"/>
              <a:chOff x="710284" y="2092600"/>
              <a:chExt cx="2194310" cy="708877"/>
            </a:xfrm>
          </p:grpSpPr>
          <p:sp>
            <p:nvSpPr>
              <p:cNvPr id="2211" name="Rechteck 2210">
                <a:extLst>
                  <a:ext uri="{FF2B5EF4-FFF2-40B4-BE49-F238E27FC236}">
                    <a16:creationId xmlns:a16="http://schemas.microsoft.com/office/drawing/2014/main" id="{5C27E7C2-2928-1D01-227F-F40D291D1023}"/>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12" name="Textfeld 2211">
                <a:extLst>
                  <a:ext uri="{FF2B5EF4-FFF2-40B4-BE49-F238E27FC236}">
                    <a16:creationId xmlns:a16="http://schemas.microsoft.com/office/drawing/2014/main" id="{50DDD36F-221C-9B97-8664-BA5B9C2F315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Felix Karg</a:t>
                </a:r>
              </a:p>
              <a:p>
                <a:pPr marL="0" lvl="0" indent="0" algn="l" defTabSz="711200">
                  <a:lnSpc>
                    <a:spcPct val="90000"/>
                  </a:lnSpc>
                  <a:spcBef>
                    <a:spcPct val="0"/>
                  </a:spcBef>
                  <a:spcAft>
                    <a:spcPct val="35000"/>
                  </a:spcAft>
                  <a:buNone/>
                </a:pPr>
                <a:r>
                  <a:rPr lang="de-DE" kern="1200"/>
                  <a:t>Large Language Models</a:t>
                </a:r>
              </a:p>
            </p:txBody>
          </p:sp>
        </p:grpSp>
        <p:sp>
          <p:nvSpPr>
            <p:cNvPr id="2213" name="Ellipse 2212">
              <a:extLst>
                <a:ext uri="{FF2B5EF4-FFF2-40B4-BE49-F238E27FC236}">
                  <a16:creationId xmlns:a16="http://schemas.microsoft.com/office/drawing/2014/main" id="{6DAAB061-E4EF-0F95-C224-8ACD7EB3E50D}"/>
                </a:ext>
              </a:extLst>
            </p:cNvPr>
            <p:cNvSpPr/>
            <p:nvPr/>
          </p:nvSpPr>
          <p:spPr>
            <a:xfrm>
              <a:off x="3087947" y="2313542"/>
              <a:ext cx="708877" cy="708877"/>
            </a:xfrm>
            <a:prstGeom prst="ellipse">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17" name="Gruppieren 2216">
            <a:extLst>
              <a:ext uri="{FF2B5EF4-FFF2-40B4-BE49-F238E27FC236}">
                <a16:creationId xmlns:a16="http://schemas.microsoft.com/office/drawing/2014/main" id="{80DE2C34-430F-578D-CBE2-4D0D0F6B7524}"/>
              </a:ext>
            </a:extLst>
          </p:cNvPr>
          <p:cNvGrpSpPr/>
          <p:nvPr/>
        </p:nvGrpSpPr>
        <p:grpSpPr>
          <a:xfrm>
            <a:off x="329496" y="3247347"/>
            <a:ext cx="2903190" cy="722874"/>
            <a:chOff x="5840933" y="1388497"/>
            <a:chExt cx="2903190" cy="722874"/>
          </a:xfrm>
        </p:grpSpPr>
        <p:grpSp>
          <p:nvGrpSpPr>
            <p:cNvPr id="2187" name="Gruppieren 2186">
              <a:extLst>
                <a:ext uri="{FF2B5EF4-FFF2-40B4-BE49-F238E27FC236}">
                  <a16:creationId xmlns:a16="http://schemas.microsoft.com/office/drawing/2014/main" id="{770A7DB9-B34E-4960-3FE0-B693D11E1E4A}"/>
                </a:ext>
              </a:extLst>
            </p:cNvPr>
            <p:cNvGrpSpPr/>
            <p:nvPr/>
          </p:nvGrpSpPr>
          <p:grpSpPr>
            <a:xfrm>
              <a:off x="6549813" y="1402494"/>
              <a:ext cx="2194310" cy="708877"/>
              <a:chOff x="710284" y="2092600"/>
              <a:chExt cx="2194310" cy="708877"/>
            </a:xfrm>
          </p:grpSpPr>
          <p:sp>
            <p:nvSpPr>
              <p:cNvPr id="2188" name="Rechteck 2187">
                <a:extLst>
                  <a:ext uri="{FF2B5EF4-FFF2-40B4-BE49-F238E27FC236}">
                    <a16:creationId xmlns:a16="http://schemas.microsoft.com/office/drawing/2014/main" id="{E8A5C8E5-33F3-1423-581F-A6B334F51872}"/>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89" name="Textfeld 2188">
                <a:extLst>
                  <a:ext uri="{FF2B5EF4-FFF2-40B4-BE49-F238E27FC236}">
                    <a16:creationId xmlns:a16="http://schemas.microsoft.com/office/drawing/2014/main" id="{CABD341E-E29B-3D0C-49C7-CC82672671C6}"/>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Florian Le Bras</a:t>
                </a:r>
              </a:p>
              <a:p>
                <a:pPr marL="0" lvl="0" indent="0" algn="l" defTabSz="711200">
                  <a:lnSpc>
                    <a:spcPct val="90000"/>
                  </a:lnSpc>
                  <a:spcBef>
                    <a:spcPct val="0"/>
                  </a:spcBef>
                  <a:spcAft>
                    <a:spcPct val="35000"/>
                  </a:spcAft>
                  <a:buNone/>
                </a:pPr>
                <a:r>
                  <a:rPr lang="de-DE" kern="1200"/>
                  <a:t>Frontend</a:t>
                </a:r>
              </a:p>
            </p:txBody>
          </p:sp>
        </p:grpSp>
        <p:sp>
          <p:nvSpPr>
            <p:cNvPr id="2214" name="Ellipse 2213">
              <a:extLst>
                <a:ext uri="{FF2B5EF4-FFF2-40B4-BE49-F238E27FC236}">
                  <a16:creationId xmlns:a16="http://schemas.microsoft.com/office/drawing/2014/main" id="{276013A2-4A95-71DC-8AFC-F3954CFF75A2}"/>
                </a:ext>
              </a:extLst>
            </p:cNvPr>
            <p:cNvSpPr/>
            <p:nvPr/>
          </p:nvSpPr>
          <p:spPr>
            <a:xfrm>
              <a:off x="5840933" y="1388497"/>
              <a:ext cx="708877" cy="708877"/>
            </a:xfrm>
            <a:prstGeom prst="ellipse">
              <a:avLst/>
            </a:prstGeom>
            <a:blipFill rotWithShape="1">
              <a:blip r:embed="rId8">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18" name="Gruppieren 2217">
            <a:extLst>
              <a:ext uri="{FF2B5EF4-FFF2-40B4-BE49-F238E27FC236}">
                <a16:creationId xmlns:a16="http://schemas.microsoft.com/office/drawing/2014/main" id="{56CA9FB1-138D-2103-D177-142118BEF3C3}"/>
              </a:ext>
            </a:extLst>
          </p:cNvPr>
          <p:cNvGrpSpPr/>
          <p:nvPr/>
        </p:nvGrpSpPr>
        <p:grpSpPr>
          <a:xfrm>
            <a:off x="328513" y="2320540"/>
            <a:ext cx="2903192" cy="708877"/>
            <a:chOff x="5840931" y="2327539"/>
            <a:chExt cx="2903192" cy="708877"/>
          </a:xfrm>
        </p:grpSpPr>
        <p:grpSp>
          <p:nvGrpSpPr>
            <p:cNvPr id="2205" name="Gruppieren 2204">
              <a:extLst>
                <a:ext uri="{FF2B5EF4-FFF2-40B4-BE49-F238E27FC236}">
                  <a16:creationId xmlns:a16="http://schemas.microsoft.com/office/drawing/2014/main" id="{64224415-8E08-AC85-B4B7-A4C2244AC72F}"/>
                </a:ext>
              </a:extLst>
            </p:cNvPr>
            <p:cNvGrpSpPr/>
            <p:nvPr/>
          </p:nvGrpSpPr>
          <p:grpSpPr>
            <a:xfrm>
              <a:off x="6549813" y="2327539"/>
              <a:ext cx="2194310" cy="708877"/>
              <a:chOff x="710284" y="2092600"/>
              <a:chExt cx="2194310" cy="708877"/>
            </a:xfrm>
          </p:grpSpPr>
          <p:sp>
            <p:nvSpPr>
              <p:cNvPr id="2206" name="Rechteck 2205">
                <a:extLst>
                  <a:ext uri="{FF2B5EF4-FFF2-40B4-BE49-F238E27FC236}">
                    <a16:creationId xmlns:a16="http://schemas.microsoft.com/office/drawing/2014/main" id="{C175B46F-26E1-D963-F037-FA794E77527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07" name="Textfeld 2206">
                <a:extLst>
                  <a:ext uri="{FF2B5EF4-FFF2-40B4-BE49-F238E27FC236}">
                    <a16:creationId xmlns:a16="http://schemas.microsoft.com/office/drawing/2014/main" id="{B76850A7-439E-26CD-7FE4-6EE747D9132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Miguel Pragier</a:t>
                </a:r>
              </a:p>
              <a:p>
                <a:pPr marL="0" lvl="0" indent="0" algn="l" defTabSz="711200">
                  <a:lnSpc>
                    <a:spcPct val="90000"/>
                  </a:lnSpc>
                  <a:spcBef>
                    <a:spcPct val="0"/>
                  </a:spcBef>
                  <a:spcAft>
                    <a:spcPct val="35000"/>
                  </a:spcAft>
                  <a:buNone/>
                </a:pPr>
                <a:r>
                  <a:rPr lang="de-DE" kern="1200"/>
                  <a:t>Backend Services</a:t>
                </a:r>
              </a:p>
            </p:txBody>
          </p:sp>
        </p:grpSp>
        <p:sp>
          <p:nvSpPr>
            <p:cNvPr id="2215" name="Ellipse 2214">
              <a:extLst>
                <a:ext uri="{FF2B5EF4-FFF2-40B4-BE49-F238E27FC236}">
                  <a16:creationId xmlns:a16="http://schemas.microsoft.com/office/drawing/2014/main" id="{ECD08895-820A-973E-2C01-7B83DF9E37B8}"/>
                </a:ext>
              </a:extLst>
            </p:cNvPr>
            <p:cNvSpPr/>
            <p:nvPr/>
          </p:nvSpPr>
          <p:spPr>
            <a:xfrm>
              <a:off x="5840931" y="2327539"/>
              <a:ext cx="708877" cy="708877"/>
            </a:xfrm>
            <a:prstGeom prst="ellipse">
              <a:avLst/>
            </a:prstGeom>
            <a:blipFill>
              <a:blip r:embed="rId9">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24" name="Gruppieren 2223">
            <a:extLst>
              <a:ext uri="{FF2B5EF4-FFF2-40B4-BE49-F238E27FC236}">
                <a16:creationId xmlns:a16="http://schemas.microsoft.com/office/drawing/2014/main" id="{4B85C432-66DE-1F2F-A70A-539064DA5FC4}"/>
              </a:ext>
            </a:extLst>
          </p:cNvPr>
          <p:cNvGrpSpPr/>
          <p:nvPr/>
        </p:nvGrpSpPr>
        <p:grpSpPr>
          <a:xfrm>
            <a:off x="3021548" y="3175374"/>
            <a:ext cx="2972980" cy="822152"/>
            <a:chOff x="8524130" y="1289219"/>
            <a:chExt cx="2972980" cy="822152"/>
          </a:xfrm>
        </p:grpSpPr>
        <p:sp>
          <p:nvSpPr>
            <p:cNvPr id="2223" name="Oval 5">
              <a:extLst>
                <a:ext uri="{FF2B5EF4-FFF2-40B4-BE49-F238E27FC236}">
                  <a16:creationId xmlns:a16="http://schemas.microsoft.com/office/drawing/2014/main" id="{D81D6CAF-C53F-1950-497C-D51529CDF554}"/>
                </a:ext>
              </a:extLst>
            </p:cNvPr>
            <p:cNvSpPr>
              <a:spLocks noChangeAspect="1"/>
            </p:cNvSpPr>
            <p:nvPr/>
          </p:nvSpPr>
          <p:spPr>
            <a:xfrm>
              <a:off x="8524130" y="1289219"/>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2222" name="Gruppieren 2221">
              <a:extLst>
                <a:ext uri="{FF2B5EF4-FFF2-40B4-BE49-F238E27FC236}">
                  <a16:creationId xmlns:a16="http://schemas.microsoft.com/office/drawing/2014/main" id="{D83ABD9A-4FC9-7ED3-B380-B97293686618}"/>
                </a:ext>
              </a:extLst>
            </p:cNvPr>
            <p:cNvGrpSpPr/>
            <p:nvPr/>
          </p:nvGrpSpPr>
          <p:grpSpPr>
            <a:xfrm>
              <a:off x="8588458" y="1375042"/>
              <a:ext cx="2908652" cy="736329"/>
              <a:chOff x="8588458" y="1375042"/>
              <a:chExt cx="2908652" cy="736329"/>
            </a:xfrm>
          </p:grpSpPr>
          <p:grpSp>
            <p:nvGrpSpPr>
              <p:cNvPr id="2182" name="Gruppieren 2181">
                <a:extLst>
                  <a:ext uri="{FF2B5EF4-FFF2-40B4-BE49-F238E27FC236}">
                    <a16:creationId xmlns:a16="http://schemas.microsoft.com/office/drawing/2014/main" id="{AAAB8473-6B48-94A0-6913-3ECB369D00D6}"/>
                  </a:ext>
                </a:extLst>
              </p:cNvPr>
              <p:cNvGrpSpPr/>
              <p:nvPr/>
            </p:nvGrpSpPr>
            <p:grpSpPr>
              <a:xfrm>
                <a:off x="9302800" y="1402494"/>
                <a:ext cx="2194310" cy="708877"/>
                <a:chOff x="710284" y="2092600"/>
                <a:chExt cx="2194310" cy="708877"/>
              </a:xfrm>
            </p:grpSpPr>
            <p:sp>
              <p:nvSpPr>
                <p:cNvPr id="2183" name="Rechteck 2182">
                  <a:extLst>
                    <a:ext uri="{FF2B5EF4-FFF2-40B4-BE49-F238E27FC236}">
                      <a16:creationId xmlns:a16="http://schemas.microsoft.com/office/drawing/2014/main" id="{2E9C938F-0F0F-59CD-116B-6CBF89218E74}"/>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84" name="Textfeld 2183">
                  <a:extLst>
                    <a:ext uri="{FF2B5EF4-FFF2-40B4-BE49-F238E27FC236}">
                      <a16:creationId xmlns:a16="http://schemas.microsoft.com/office/drawing/2014/main" id="{3C548002-E78D-13BC-AE3D-3B26FC77915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Filip Eriksson</a:t>
                  </a:r>
                </a:p>
                <a:p>
                  <a:pPr marL="0" lvl="0" indent="0" algn="l" defTabSz="711200">
                    <a:lnSpc>
                      <a:spcPct val="90000"/>
                    </a:lnSpc>
                    <a:spcBef>
                      <a:spcPct val="0"/>
                    </a:spcBef>
                    <a:spcAft>
                      <a:spcPct val="35000"/>
                    </a:spcAft>
                    <a:buNone/>
                  </a:pPr>
                  <a:r>
                    <a:rPr lang="de-DE" kern="1200"/>
                    <a:t>Backend Services</a:t>
                  </a:r>
                </a:p>
              </p:txBody>
            </p:sp>
          </p:grpSp>
          <p:pic>
            <p:nvPicPr>
              <p:cNvPr id="2221" name="Grafik 2220">
                <a:extLst>
                  <a:ext uri="{FF2B5EF4-FFF2-40B4-BE49-F238E27FC236}">
                    <a16:creationId xmlns:a16="http://schemas.microsoft.com/office/drawing/2014/main" id="{51343A62-B758-3D9D-C5DE-CE398D088C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88458" y="1375042"/>
                <a:ext cx="714341" cy="714341"/>
              </a:xfrm>
              <a:prstGeom prst="rect">
                <a:avLst/>
              </a:prstGeom>
            </p:spPr>
          </p:pic>
        </p:grpSp>
      </p:grpSp>
      <p:grpSp>
        <p:nvGrpSpPr>
          <p:cNvPr id="1050" name="Gruppieren 1049">
            <a:extLst>
              <a:ext uri="{FF2B5EF4-FFF2-40B4-BE49-F238E27FC236}">
                <a16:creationId xmlns:a16="http://schemas.microsoft.com/office/drawing/2014/main" id="{B56A6C28-ACD4-7FB9-378E-704E7C8929A3}"/>
              </a:ext>
            </a:extLst>
          </p:cNvPr>
          <p:cNvGrpSpPr/>
          <p:nvPr/>
        </p:nvGrpSpPr>
        <p:grpSpPr>
          <a:xfrm>
            <a:off x="7136864" y="1417927"/>
            <a:ext cx="2903188" cy="710649"/>
            <a:chOff x="334962" y="1404266"/>
            <a:chExt cx="2903188" cy="710649"/>
          </a:xfrm>
        </p:grpSpPr>
        <p:sp>
          <p:nvSpPr>
            <p:cNvPr id="1051" name="Ellipse 1050">
              <a:extLst>
                <a:ext uri="{FF2B5EF4-FFF2-40B4-BE49-F238E27FC236}">
                  <a16:creationId xmlns:a16="http://schemas.microsoft.com/office/drawing/2014/main" id="{937A4679-0BC8-3EC9-CF19-4BCF7E799BC1}"/>
                </a:ext>
              </a:extLst>
            </p:cNvPr>
            <p:cNvSpPr/>
            <p:nvPr/>
          </p:nvSpPr>
          <p:spPr>
            <a:xfrm>
              <a:off x="334962" y="1406038"/>
              <a:ext cx="708877" cy="708877"/>
            </a:xfrm>
            <a:prstGeom prst="ellipse">
              <a:avLst/>
            </a:prstGeom>
            <a:blipFill rotWithShape="1">
              <a:blip r:embed="rId12"/>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052" name="Gruppieren 1051">
              <a:extLst>
                <a:ext uri="{FF2B5EF4-FFF2-40B4-BE49-F238E27FC236}">
                  <a16:creationId xmlns:a16="http://schemas.microsoft.com/office/drawing/2014/main" id="{6F783FD5-AF51-C780-72F1-E9E4C621BD71}"/>
                </a:ext>
              </a:extLst>
            </p:cNvPr>
            <p:cNvGrpSpPr/>
            <p:nvPr/>
          </p:nvGrpSpPr>
          <p:grpSpPr>
            <a:xfrm>
              <a:off x="1043840" y="1404266"/>
              <a:ext cx="2194310" cy="708877"/>
              <a:chOff x="710284" y="2092600"/>
              <a:chExt cx="2194310" cy="708877"/>
            </a:xfrm>
          </p:grpSpPr>
          <p:sp>
            <p:nvSpPr>
              <p:cNvPr id="1053" name="Rechteck 1052">
                <a:extLst>
                  <a:ext uri="{FF2B5EF4-FFF2-40B4-BE49-F238E27FC236}">
                    <a16:creationId xmlns:a16="http://schemas.microsoft.com/office/drawing/2014/main" id="{0542EF6D-AAE6-00C1-7537-8BC1054F9FA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54" name="Textfeld 1053">
                <a:extLst>
                  <a:ext uri="{FF2B5EF4-FFF2-40B4-BE49-F238E27FC236}">
                    <a16:creationId xmlns:a16="http://schemas.microsoft.com/office/drawing/2014/main" id="{55D8A361-A8F6-1D37-70C2-518914BC201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Dr. Daniel Missal</a:t>
                </a:r>
              </a:p>
              <a:p>
                <a:pPr marL="0" lvl="0" indent="0" algn="l" defTabSz="711200">
                  <a:lnSpc>
                    <a:spcPct val="90000"/>
                  </a:lnSpc>
                  <a:spcBef>
                    <a:spcPct val="0"/>
                  </a:spcBef>
                  <a:spcAft>
                    <a:spcPct val="35000"/>
                  </a:spcAft>
                  <a:buNone/>
                </a:pPr>
                <a:r>
                  <a:rPr lang="de-DE"/>
                  <a:t>Head </a:t>
                </a:r>
                <a:r>
                  <a:rPr lang="de-DE" err="1"/>
                  <a:t>of</a:t>
                </a:r>
                <a:r>
                  <a:rPr lang="de-DE"/>
                  <a:t> Audit Tech</a:t>
                </a:r>
                <a:endParaRPr lang="de-DE" kern="1200"/>
              </a:p>
            </p:txBody>
          </p:sp>
        </p:grpSp>
      </p:grpSp>
      <p:grpSp>
        <p:nvGrpSpPr>
          <p:cNvPr id="1055" name="Gruppieren 1054">
            <a:extLst>
              <a:ext uri="{FF2B5EF4-FFF2-40B4-BE49-F238E27FC236}">
                <a16:creationId xmlns:a16="http://schemas.microsoft.com/office/drawing/2014/main" id="{6F444E75-D91B-E34F-F41C-A185D55BD743}"/>
              </a:ext>
            </a:extLst>
          </p:cNvPr>
          <p:cNvGrpSpPr/>
          <p:nvPr/>
        </p:nvGrpSpPr>
        <p:grpSpPr>
          <a:xfrm>
            <a:off x="8593922" y="3256128"/>
            <a:ext cx="2903188" cy="710649"/>
            <a:chOff x="334962" y="1404266"/>
            <a:chExt cx="2903188" cy="710649"/>
          </a:xfrm>
        </p:grpSpPr>
        <p:sp>
          <p:nvSpPr>
            <p:cNvPr id="2240" name="Ellipse 2239">
              <a:extLst>
                <a:ext uri="{FF2B5EF4-FFF2-40B4-BE49-F238E27FC236}">
                  <a16:creationId xmlns:a16="http://schemas.microsoft.com/office/drawing/2014/main" id="{ED81B80F-A1C3-F0FB-E41B-E3495B8AC5AD}"/>
                </a:ext>
              </a:extLst>
            </p:cNvPr>
            <p:cNvSpPr/>
            <p:nvPr/>
          </p:nvSpPr>
          <p:spPr>
            <a:xfrm>
              <a:off x="334962" y="1406038"/>
              <a:ext cx="708877" cy="708877"/>
            </a:xfrm>
            <a:prstGeom prst="ellipse">
              <a:avLst/>
            </a:prstGeom>
            <a:blipFill rotWithShape="1">
              <a:blip r:embed="rId13"/>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41" name="Gruppieren 2240">
              <a:extLst>
                <a:ext uri="{FF2B5EF4-FFF2-40B4-BE49-F238E27FC236}">
                  <a16:creationId xmlns:a16="http://schemas.microsoft.com/office/drawing/2014/main" id="{E1F40CB4-F037-1589-5567-04DD7B9C1D37}"/>
                </a:ext>
              </a:extLst>
            </p:cNvPr>
            <p:cNvGrpSpPr/>
            <p:nvPr/>
          </p:nvGrpSpPr>
          <p:grpSpPr>
            <a:xfrm>
              <a:off x="1043840" y="1404266"/>
              <a:ext cx="2194310" cy="708877"/>
              <a:chOff x="710284" y="2092600"/>
              <a:chExt cx="2194310" cy="708877"/>
            </a:xfrm>
          </p:grpSpPr>
          <p:sp>
            <p:nvSpPr>
              <p:cNvPr id="2242" name="Rechteck 2241">
                <a:extLst>
                  <a:ext uri="{FF2B5EF4-FFF2-40B4-BE49-F238E27FC236}">
                    <a16:creationId xmlns:a16="http://schemas.microsoft.com/office/drawing/2014/main" id="{8018748C-F232-B94A-A394-8F0D0A012A66}"/>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43" name="Textfeld 2242">
                <a:extLst>
                  <a:ext uri="{FF2B5EF4-FFF2-40B4-BE49-F238E27FC236}">
                    <a16:creationId xmlns:a16="http://schemas.microsoft.com/office/drawing/2014/main" id="{AE2A2599-D0C2-B55D-EA7F-61892949BA6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Kerstin Fahlbusch</a:t>
                </a:r>
              </a:p>
              <a:p>
                <a:pPr marL="0" lvl="0" indent="0" algn="l" defTabSz="711200">
                  <a:lnSpc>
                    <a:spcPct val="90000"/>
                  </a:lnSpc>
                  <a:spcBef>
                    <a:spcPct val="0"/>
                  </a:spcBef>
                  <a:spcAft>
                    <a:spcPct val="35000"/>
                  </a:spcAft>
                  <a:buNone/>
                </a:pPr>
                <a:r>
                  <a:rPr lang="de-DE" kern="1200" dirty="0" err="1"/>
                  <a:t>Digitalization</a:t>
                </a:r>
                <a:r>
                  <a:rPr lang="de-DE" kern="1200" dirty="0"/>
                  <a:t> WP</a:t>
                </a:r>
              </a:p>
            </p:txBody>
          </p:sp>
        </p:grpSp>
      </p:grpSp>
      <p:grpSp>
        <p:nvGrpSpPr>
          <p:cNvPr id="2244" name="Gruppieren 2243">
            <a:extLst>
              <a:ext uri="{FF2B5EF4-FFF2-40B4-BE49-F238E27FC236}">
                <a16:creationId xmlns:a16="http://schemas.microsoft.com/office/drawing/2014/main" id="{16616F6A-90B9-D6E1-052B-6ADED5CB2A28}"/>
              </a:ext>
            </a:extLst>
          </p:cNvPr>
          <p:cNvGrpSpPr/>
          <p:nvPr/>
        </p:nvGrpSpPr>
        <p:grpSpPr>
          <a:xfrm>
            <a:off x="5835465" y="4130454"/>
            <a:ext cx="2903190" cy="724646"/>
            <a:chOff x="3087947" y="2313542"/>
            <a:chExt cx="2903190" cy="724646"/>
          </a:xfrm>
        </p:grpSpPr>
        <p:grpSp>
          <p:nvGrpSpPr>
            <p:cNvPr id="2245" name="Gruppieren 2244">
              <a:extLst>
                <a:ext uri="{FF2B5EF4-FFF2-40B4-BE49-F238E27FC236}">
                  <a16:creationId xmlns:a16="http://schemas.microsoft.com/office/drawing/2014/main" id="{26DB82BE-BBA6-52E5-F7D1-DCC0C2B11D88}"/>
                </a:ext>
              </a:extLst>
            </p:cNvPr>
            <p:cNvGrpSpPr/>
            <p:nvPr/>
          </p:nvGrpSpPr>
          <p:grpSpPr>
            <a:xfrm>
              <a:off x="3796827" y="2329311"/>
              <a:ext cx="2194310" cy="708877"/>
              <a:chOff x="710284" y="2092600"/>
              <a:chExt cx="2194310" cy="708877"/>
            </a:xfrm>
          </p:grpSpPr>
          <p:sp>
            <p:nvSpPr>
              <p:cNvPr id="2247" name="Rechteck 2246">
                <a:extLst>
                  <a:ext uri="{FF2B5EF4-FFF2-40B4-BE49-F238E27FC236}">
                    <a16:creationId xmlns:a16="http://schemas.microsoft.com/office/drawing/2014/main" id="{E161C02C-7A97-FE49-4B54-8400D5E22B8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48" name="Textfeld 2247">
                <a:extLst>
                  <a:ext uri="{FF2B5EF4-FFF2-40B4-BE49-F238E27FC236}">
                    <a16:creationId xmlns:a16="http://schemas.microsoft.com/office/drawing/2014/main" id="{107E7A1F-57F4-9BBE-1C07-4395A38B6AD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Michelle Renschler</a:t>
                </a:r>
              </a:p>
              <a:p>
                <a:pPr marL="0" lvl="0" indent="0" algn="l" defTabSz="711200">
                  <a:lnSpc>
                    <a:spcPct val="90000"/>
                  </a:lnSpc>
                  <a:spcBef>
                    <a:spcPct val="0"/>
                  </a:spcBef>
                  <a:spcAft>
                    <a:spcPct val="35000"/>
                  </a:spcAft>
                  <a:buNone/>
                </a:pPr>
                <a:r>
                  <a:rPr lang="de-DE" kern="1200" dirty="0" err="1"/>
                  <a:t>Digitalization</a:t>
                </a:r>
                <a:r>
                  <a:rPr lang="de-DE" kern="1200" dirty="0"/>
                  <a:t> WP</a:t>
                </a:r>
              </a:p>
            </p:txBody>
          </p:sp>
        </p:grpSp>
        <p:sp>
          <p:nvSpPr>
            <p:cNvPr id="2246" name="Ellipse 2245">
              <a:extLst>
                <a:ext uri="{FF2B5EF4-FFF2-40B4-BE49-F238E27FC236}">
                  <a16:creationId xmlns:a16="http://schemas.microsoft.com/office/drawing/2014/main" id="{E8F59A2C-949C-1974-000E-A2A5B89229FD}"/>
                </a:ext>
              </a:extLst>
            </p:cNvPr>
            <p:cNvSpPr/>
            <p:nvPr/>
          </p:nvSpPr>
          <p:spPr>
            <a:xfrm>
              <a:off x="3087947" y="2313542"/>
              <a:ext cx="708877" cy="708877"/>
            </a:xfrm>
            <a:prstGeom prst="ellipse">
              <a:avLst/>
            </a:prstGeom>
            <a:blipFill>
              <a:blip r:embed="rId14"/>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49" name="Gruppieren 2248">
            <a:extLst>
              <a:ext uri="{FF2B5EF4-FFF2-40B4-BE49-F238E27FC236}">
                <a16:creationId xmlns:a16="http://schemas.microsoft.com/office/drawing/2014/main" id="{1696DC29-590E-7E64-D1D7-6176C04DBA65}"/>
              </a:ext>
            </a:extLst>
          </p:cNvPr>
          <p:cNvGrpSpPr/>
          <p:nvPr/>
        </p:nvGrpSpPr>
        <p:grpSpPr>
          <a:xfrm>
            <a:off x="5840931" y="3256128"/>
            <a:ext cx="2903192" cy="708877"/>
            <a:chOff x="5840931" y="2327539"/>
            <a:chExt cx="2903192" cy="708877"/>
          </a:xfrm>
        </p:grpSpPr>
        <p:grpSp>
          <p:nvGrpSpPr>
            <p:cNvPr id="2250" name="Gruppieren 2249">
              <a:extLst>
                <a:ext uri="{FF2B5EF4-FFF2-40B4-BE49-F238E27FC236}">
                  <a16:creationId xmlns:a16="http://schemas.microsoft.com/office/drawing/2014/main" id="{E68FCB01-EBDE-F9F8-91D2-86E70CEE001F}"/>
                </a:ext>
              </a:extLst>
            </p:cNvPr>
            <p:cNvGrpSpPr/>
            <p:nvPr/>
          </p:nvGrpSpPr>
          <p:grpSpPr>
            <a:xfrm>
              <a:off x="6549813" y="2327539"/>
              <a:ext cx="2194310" cy="708877"/>
              <a:chOff x="710284" y="2092600"/>
              <a:chExt cx="2194310" cy="708877"/>
            </a:xfrm>
          </p:grpSpPr>
          <p:sp>
            <p:nvSpPr>
              <p:cNvPr id="2252" name="Rechteck 2251">
                <a:extLst>
                  <a:ext uri="{FF2B5EF4-FFF2-40B4-BE49-F238E27FC236}">
                    <a16:creationId xmlns:a16="http://schemas.microsoft.com/office/drawing/2014/main" id="{883C9B04-C444-D8EC-B6EC-79CC64A5876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53" name="Textfeld 2252">
                <a:extLst>
                  <a:ext uri="{FF2B5EF4-FFF2-40B4-BE49-F238E27FC236}">
                    <a16:creationId xmlns:a16="http://schemas.microsoft.com/office/drawing/2014/main" id="{8223F2DA-93C4-DDCD-CF45-44B2830FE40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Hans-Ulrich Stiehl</a:t>
                </a:r>
              </a:p>
              <a:p>
                <a:pPr marL="0" lvl="0" indent="0" algn="l" defTabSz="711200">
                  <a:lnSpc>
                    <a:spcPct val="90000"/>
                  </a:lnSpc>
                  <a:spcBef>
                    <a:spcPct val="0"/>
                  </a:spcBef>
                  <a:spcAft>
                    <a:spcPct val="35000"/>
                  </a:spcAft>
                  <a:buNone/>
                </a:pPr>
                <a:r>
                  <a:rPr lang="de-DE" kern="1200" dirty="0" err="1"/>
                  <a:t>Digitalization</a:t>
                </a:r>
                <a:r>
                  <a:rPr lang="de-DE" kern="1200" dirty="0"/>
                  <a:t> WP</a:t>
                </a:r>
              </a:p>
            </p:txBody>
          </p:sp>
        </p:grpSp>
        <p:sp>
          <p:nvSpPr>
            <p:cNvPr id="2251" name="Ellipse 2250">
              <a:extLst>
                <a:ext uri="{FF2B5EF4-FFF2-40B4-BE49-F238E27FC236}">
                  <a16:creationId xmlns:a16="http://schemas.microsoft.com/office/drawing/2014/main" id="{1A144115-BF24-0030-AF06-35B95916F87B}"/>
                </a:ext>
              </a:extLst>
            </p:cNvPr>
            <p:cNvSpPr/>
            <p:nvPr/>
          </p:nvSpPr>
          <p:spPr>
            <a:xfrm>
              <a:off x="5840931" y="2327539"/>
              <a:ext cx="708877" cy="708877"/>
            </a:xfrm>
            <a:prstGeom prst="ellipse">
              <a:avLst/>
            </a:prstGeom>
            <a:blipFill>
              <a:blip r:embed="rId1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74" name="Gruppieren 2273">
            <a:extLst>
              <a:ext uri="{FF2B5EF4-FFF2-40B4-BE49-F238E27FC236}">
                <a16:creationId xmlns:a16="http://schemas.microsoft.com/office/drawing/2014/main" id="{3C0D911D-69E3-E3F7-849D-3FF46329A33E}"/>
              </a:ext>
            </a:extLst>
          </p:cNvPr>
          <p:cNvGrpSpPr/>
          <p:nvPr/>
        </p:nvGrpSpPr>
        <p:grpSpPr>
          <a:xfrm>
            <a:off x="329498" y="4166979"/>
            <a:ext cx="2903188" cy="710649"/>
            <a:chOff x="334962" y="1404266"/>
            <a:chExt cx="2903188" cy="710649"/>
          </a:xfrm>
        </p:grpSpPr>
        <p:sp>
          <p:nvSpPr>
            <p:cNvPr id="2275" name="Ellipse 2274">
              <a:extLst>
                <a:ext uri="{FF2B5EF4-FFF2-40B4-BE49-F238E27FC236}">
                  <a16:creationId xmlns:a16="http://schemas.microsoft.com/office/drawing/2014/main" id="{A31132E4-A9C7-1237-726C-8DC65B481AB2}"/>
                </a:ext>
              </a:extLst>
            </p:cNvPr>
            <p:cNvSpPr/>
            <p:nvPr/>
          </p:nvSpPr>
          <p:spPr>
            <a:xfrm>
              <a:off x="334962" y="1406038"/>
              <a:ext cx="708877" cy="708877"/>
            </a:xfrm>
            <a:prstGeom prst="ellipse">
              <a:avLst/>
            </a:prstGeom>
            <a:blipFill rotWithShape="1">
              <a:blip r:embed="rId16"/>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76" name="Gruppieren 2275">
              <a:extLst>
                <a:ext uri="{FF2B5EF4-FFF2-40B4-BE49-F238E27FC236}">
                  <a16:creationId xmlns:a16="http://schemas.microsoft.com/office/drawing/2014/main" id="{144EA1C1-3B75-FC11-9A75-1888F76F2025}"/>
                </a:ext>
              </a:extLst>
            </p:cNvPr>
            <p:cNvGrpSpPr/>
            <p:nvPr/>
          </p:nvGrpSpPr>
          <p:grpSpPr>
            <a:xfrm>
              <a:off x="1043840" y="1404266"/>
              <a:ext cx="2194310" cy="708877"/>
              <a:chOff x="710284" y="2092600"/>
              <a:chExt cx="2194310" cy="708877"/>
            </a:xfrm>
          </p:grpSpPr>
          <p:sp>
            <p:nvSpPr>
              <p:cNvPr id="2277" name="Rechteck 2276">
                <a:extLst>
                  <a:ext uri="{FF2B5EF4-FFF2-40B4-BE49-F238E27FC236}">
                    <a16:creationId xmlns:a16="http://schemas.microsoft.com/office/drawing/2014/main" id="{8399A9A0-84CE-2FDE-030C-C4408905C12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78" name="Textfeld 2277">
                <a:extLst>
                  <a:ext uri="{FF2B5EF4-FFF2-40B4-BE49-F238E27FC236}">
                    <a16:creationId xmlns:a16="http://schemas.microsoft.com/office/drawing/2014/main" id="{C059E379-F5A9-C10E-6090-1C8EBF46B975}"/>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Sarah Lux</a:t>
                </a:r>
              </a:p>
              <a:p>
                <a:pPr marL="0" lvl="0" indent="0" algn="l" defTabSz="711200">
                  <a:lnSpc>
                    <a:spcPct val="90000"/>
                  </a:lnSpc>
                  <a:spcBef>
                    <a:spcPct val="0"/>
                  </a:spcBef>
                  <a:spcAft>
                    <a:spcPct val="35000"/>
                  </a:spcAft>
                  <a:buNone/>
                </a:pPr>
                <a:r>
                  <a:rPr lang="de-DE" kern="1200" dirty="0" err="1"/>
                  <a:t>Digitalization</a:t>
                </a:r>
                <a:r>
                  <a:rPr lang="de-DE" dirty="0"/>
                  <a:t> WP &amp;</a:t>
                </a:r>
              </a:p>
              <a:p>
                <a:pPr marL="0" lvl="0" indent="0" algn="l" defTabSz="711200">
                  <a:lnSpc>
                    <a:spcPct val="90000"/>
                  </a:lnSpc>
                  <a:spcBef>
                    <a:spcPct val="0"/>
                  </a:spcBef>
                  <a:spcAft>
                    <a:spcPct val="35000"/>
                  </a:spcAft>
                  <a:buNone/>
                </a:pPr>
                <a:r>
                  <a:rPr lang="de-DE" kern="1200" dirty="0"/>
                  <a:t>Audit</a:t>
                </a:r>
              </a:p>
            </p:txBody>
          </p:sp>
        </p:grpSp>
      </p:grpSp>
      <p:grpSp>
        <p:nvGrpSpPr>
          <p:cNvPr id="2279" name="Gruppieren 2278">
            <a:extLst>
              <a:ext uri="{FF2B5EF4-FFF2-40B4-BE49-F238E27FC236}">
                <a16:creationId xmlns:a16="http://schemas.microsoft.com/office/drawing/2014/main" id="{0EBEA7D2-4F94-FB10-FAC7-4BC5893C884C}"/>
              </a:ext>
            </a:extLst>
          </p:cNvPr>
          <p:cNvGrpSpPr/>
          <p:nvPr/>
        </p:nvGrpSpPr>
        <p:grpSpPr>
          <a:xfrm>
            <a:off x="8588458" y="4165207"/>
            <a:ext cx="2903188" cy="710649"/>
            <a:chOff x="334962" y="1404266"/>
            <a:chExt cx="2903188" cy="710649"/>
          </a:xfrm>
        </p:grpSpPr>
        <p:sp>
          <p:nvSpPr>
            <p:cNvPr id="2280" name="Ellipse 2279">
              <a:extLst>
                <a:ext uri="{FF2B5EF4-FFF2-40B4-BE49-F238E27FC236}">
                  <a16:creationId xmlns:a16="http://schemas.microsoft.com/office/drawing/2014/main" id="{F3747944-8074-94C0-0FBC-5A14F8EE08C2}"/>
                </a:ext>
              </a:extLst>
            </p:cNvPr>
            <p:cNvSpPr/>
            <p:nvPr/>
          </p:nvSpPr>
          <p:spPr>
            <a:xfrm>
              <a:off x="334962" y="1406038"/>
              <a:ext cx="708877" cy="708877"/>
            </a:xfrm>
            <a:prstGeom prst="ellipse">
              <a:avLst/>
            </a:prstGeom>
            <a:blipFill rotWithShape="1">
              <a:blip r:embed="rId1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81" name="Gruppieren 2280">
              <a:extLst>
                <a:ext uri="{FF2B5EF4-FFF2-40B4-BE49-F238E27FC236}">
                  <a16:creationId xmlns:a16="http://schemas.microsoft.com/office/drawing/2014/main" id="{26F7E9FC-5236-497F-B582-683E422C1080}"/>
                </a:ext>
              </a:extLst>
            </p:cNvPr>
            <p:cNvGrpSpPr/>
            <p:nvPr/>
          </p:nvGrpSpPr>
          <p:grpSpPr>
            <a:xfrm>
              <a:off x="1043840" y="1404266"/>
              <a:ext cx="2194310" cy="708877"/>
              <a:chOff x="710284" y="2092600"/>
              <a:chExt cx="2194310" cy="708877"/>
            </a:xfrm>
          </p:grpSpPr>
          <p:sp>
            <p:nvSpPr>
              <p:cNvPr id="2282" name="Rechteck 2281">
                <a:extLst>
                  <a:ext uri="{FF2B5EF4-FFF2-40B4-BE49-F238E27FC236}">
                    <a16:creationId xmlns:a16="http://schemas.microsoft.com/office/drawing/2014/main" id="{A208996F-A7ED-24AA-0B14-41CBF124D37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83" name="Textfeld 2282">
                <a:extLst>
                  <a:ext uri="{FF2B5EF4-FFF2-40B4-BE49-F238E27FC236}">
                    <a16:creationId xmlns:a16="http://schemas.microsoft.com/office/drawing/2014/main" id="{DAD6B938-95A2-9FD0-397D-D859E675EE7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dirty="0"/>
                  <a:t>Celia May</a:t>
                </a:r>
              </a:p>
              <a:p>
                <a:pPr marL="0" lvl="0" indent="0" algn="l" defTabSz="711200">
                  <a:lnSpc>
                    <a:spcPct val="90000"/>
                  </a:lnSpc>
                  <a:spcBef>
                    <a:spcPct val="0"/>
                  </a:spcBef>
                  <a:spcAft>
                    <a:spcPct val="35000"/>
                  </a:spcAft>
                  <a:buNone/>
                </a:pPr>
                <a:r>
                  <a:rPr lang="de-DE" kern="1200" dirty="0"/>
                  <a:t>Working Student</a:t>
                </a:r>
              </a:p>
            </p:txBody>
          </p:sp>
        </p:grpSp>
      </p:grpSp>
      <p:grpSp>
        <p:nvGrpSpPr>
          <p:cNvPr id="2294" name="Gruppieren 2293">
            <a:extLst>
              <a:ext uri="{FF2B5EF4-FFF2-40B4-BE49-F238E27FC236}">
                <a16:creationId xmlns:a16="http://schemas.microsoft.com/office/drawing/2014/main" id="{900B1D74-8810-1D52-EE12-637892B4FCC6}"/>
              </a:ext>
            </a:extLst>
          </p:cNvPr>
          <p:cNvGrpSpPr/>
          <p:nvPr/>
        </p:nvGrpSpPr>
        <p:grpSpPr>
          <a:xfrm>
            <a:off x="338353" y="5074286"/>
            <a:ext cx="2903188" cy="710649"/>
            <a:chOff x="334962" y="1404266"/>
            <a:chExt cx="2903188" cy="710649"/>
          </a:xfrm>
        </p:grpSpPr>
        <p:sp>
          <p:nvSpPr>
            <p:cNvPr id="2295" name="Ellipse 2294">
              <a:extLst>
                <a:ext uri="{FF2B5EF4-FFF2-40B4-BE49-F238E27FC236}">
                  <a16:creationId xmlns:a16="http://schemas.microsoft.com/office/drawing/2014/main" id="{E13EFF26-FDB2-A6D1-F68E-E82FF0B4C38E}"/>
                </a:ext>
              </a:extLst>
            </p:cNvPr>
            <p:cNvSpPr/>
            <p:nvPr/>
          </p:nvSpPr>
          <p:spPr>
            <a:xfrm>
              <a:off x="334962" y="1406038"/>
              <a:ext cx="708877" cy="708877"/>
            </a:xfrm>
            <a:prstGeom prst="ellipse">
              <a:avLst/>
            </a:prstGeom>
            <a:blipFill rotWithShape="1">
              <a:blip r:embed="rId18"/>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96" name="Gruppieren 2295">
              <a:extLst>
                <a:ext uri="{FF2B5EF4-FFF2-40B4-BE49-F238E27FC236}">
                  <a16:creationId xmlns:a16="http://schemas.microsoft.com/office/drawing/2014/main" id="{157DEA0E-583E-E726-1586-BDFEDB12C548}"/>
                </a:ext>
              </a:extLst>
            </p:cNvPr>
            <p:cNvGrpSpPr/>
            <p:nvPr/>
          </p:nvGrpSpPr>
          <p:grpSpPr>
            <a:xfrm>
              <a:off x="1043840" y="1404266"/>
              <a:ext cx="2194310" cy="708877"/>
              <a:chOff x="710284" y="2092600"/>
              <a:chExt cx="2194310" cy="708877"/>
            </a:xfrm>
          </p:grpSpPr>
          <p:sp>
            <p:nvSpPr>
              <p:cNvPr id="2297" name="Rechteck 2296">
                <a:extLst>
                  <a:ext uri="{FF2B5EF4-FFF2-40B4-BE49-F238E27FC236}">
                    <a16:creationId xmlns:a16="http://schemas.microsoft.com/office/drawing/2014/main" id="{5C0E9BCE-B618-5CDB-47B8-7F45C51EBE30}"/>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98" name="Textfeld 2297">
                <a:extLst>
                  <a:ext uri="{FF2B5EF4-FFF2-40B4-BE49-F238E27FC236}">
                    <a16:creationId xmlns:a16="http://schemas.microsoft.com/office/drawing/2014/main" id="{FB71C317-7A76-A669-B81F-569B07018DE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Markus Dittmer</a:t>
                </a:r>
              </a:p>
              <a:p>
                <a:pPr marL="0" lvl="0" indent="0" algn="l" defTabSz="711200">
                  <a:lnSpc>
                    <a:spcPct val="90000"/>
                  </a:lnSpc>
                  <a:spcBef>
                    <a:spcPct val="0"/>
                  </a:spcBef>
                  <a:spcAft>
                    <a:spcPct val="35000"/>
                  </a:spcAft>
                  <a:buNone/>
                </a:pPr>
                <a:r>
                  <a:rPr lang="de-DE" dirty="0"/>
                  <a:t>Data Engineering</a:t>
                </a:r>
                <a:endParaRPr lang="de-DE" kern="1200" dirty="0"/>
              </a:p>
            </p:txBody>
          </p:sp>
        </p:grpSp>
      </p:grpSp>
      <p:grpSp>
        <p:nvGrpSpPr>
          <p:cNvPr id="2304" name="Gruppieren 2303">
            <a:extLst>
              <a:ext uri="{FF2B5EF4-FFF2-40B4-BE49-F238E27FC236}">
                <a16:creationId xmlns:a16="http://schemas.microsoft.com/office/drawing/2014/main" id="{499E6639-5849-42BA-8538-16AEA5F5DD3A}"/>
              </a:ext>
            </a:extLst>
          </p:cNvPr>
          <p:cNvGrpSpPr/>
          <p:nvPr/>
        </p:nvGrpSpPr>
        <p:grpSpPr>
          <a:xfrm>
            <a:off x="3091338" y="5058517"/>
            <a:ext cx="2903190" cy="724646"/>
            <a:chOff x="3087947" y="2313542"/>
            <a:chExt cx="2903190" cy="724646"/>
          </a:xfrm>
        </p:grpSpPr>
        <p:grpSp>
          <p:nvGrpSpPr>
            <p:cNvPr id="2305" name="Gruppieren 2304">
              <a:extLst>
                <a:ext uri="{FF2B5EF4-FFF2-40B4-BE49-F238E27FC236}">
                  <a16:creationId xmlns:a16="http://schemas.microsoft.com/office/drawing/2014/main" id="{CB021FAC-4300-92CD-DA6E-3F1C199F7A3F}"/>
                </a:ext>
              </a:extLst>
            </p:cNvPr>
            <p:cNvGrpSpPr/>
            <p:nvPr/>
          </p:nvGrpSpPr>
          <p:grpSpPr>
            <a:xfrm>
              <a:off x="3796827" y="2329311"/>
              <a:ext cx="2194310" cy="708877"/>
              <a:chOff x="710284" y="2092600"/>
              <a:chExt cx="2194310" cy="708877"/>
            </a:xfrm>
          </p:grpSpPr>
          <p:sp>
            <p:nvSpPr>
              <p:cNvPr id="2307" name="Rechteck 2306">
                <a:extLst>
                  <a:ext uri="{FF2B5EF4-FFF2-40B4-BE49-F238E27FC236}">
                    <a16:creationId xmlns:a16="http://schemas.microsoft.com/office/drawing/2014/main" id="{E2F25453-F9DA-3DB3-73E4-EF33E4CE53F3}"/>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08" name="Textfeld 2307">
                <a:extLst>
                  <a:ext uri="{FF2B5EF4-FFF2-40B4-BE49-F238E27FC236}">
                    <a16:creationId xmlns:a16="http://schemas.microsoft.com/office/drawing/2014/main" id="{39CF2380-3806-615B-B1A1-C19632F70993}"/>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Anel Karzic</a:t>
                </a:r>
              </a:p>
              <a:p>
                <a:pPr marL="0" lvl="0" indent="0" algn="l" defTabSz="711200">
                  <a:lnSpc>
                    <a:spcPct val="90000"/>
                  </a:lnSpc>
                  <a:spcBef>
                    <a:spcPct val="0"/>
                  </a:spcBef>
                  <a:spcAft>
                    <a:spcPct val="35000"/>
                  </a:spcAft>
                  <a:buNone/>
                </a:pPr>
                <a:r>
                  <a:rPr lang="de-DE"/>
                  <a:t>Data Engineering</a:t>
                </a:r>
                <a:endParaRPr lang="de-DE" kern="1200"/>
              </a:p>
            </p:txBody>
          </p:sp>
        </p:grpSp>
        <p:sp>
          <p:nvSpPr>
            <p:cNvPr id="2306" name="Ellipse 2305">
              <a:extLst>
                <a:ext uri="{FF2B5EF4-FFF2-40B4-BE49-F238E27FC236}">
                  <a16:creationId xmlns:a16="http://schemas.microsoft.com/office/drawing/2014/main" id="{F2D3FE6F-1F01-BF19-00DE-75D9AB071DB8}"/>
                </a:ext>
              </a:extLst>
            </p:cNvPr>
            <p:cNvSpPr/>
            <p:nvPr/>
          </p:nvSpPr>
          <p:spPr>
            <a:xfrm>
              <a:off x="3087947" y="2313542"/>
              <a:ext cx="708877" cy="708877"/>
            </a:xfrm>
            <a:prstGeom prst="ellipse">
              <a:avLst/>
            </a:prstGeom>
            <a:blipFill>
              <a:blip r:embed="rId19"/>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310" name="Gruppieren 2309">
            <a:extLst>
              <a:ext uri="{FF2B5EF4-FFF2-40B4-BE49-F238E27FC236}">
                <a16:creationId xmlns:a16="http://schemas.microsoft.com/office/drawing/2014/main" id="{BB53DA42-02B5-0C8D-45F8-28E16F2625E7}"/>
              </a:ext>
            </a:extLst>
          </p:cNvPr>
          <p:cNvGrpSpPr/>
          <p:nvPr/>
        </p:nvGrpSpPr>
        <p:grpSpPr>
          <a:xfrm>
            <a:off x="6553204" y="5072514"/>
            <a:ext cx="2194310" cy="708877"/>
            <a:chOff x="710284" y="2092600"/>
            <a:chExt cx="2194310" cy="708877"/>
          </a:xfrm>
        </p:grpSpPr>
        <p:sp>
          <p:nvSpPr>
            <p:cNvPr id="2312" name="Rechteck 2311">
              <a:extLst>
                <a:ext uri="{FF2B5EF4-FFF2-40B4-BE49-F238E27FC236}">
                  <a16:creationId xmlns:a16="http://schemas.microsoft.com/office/drawing/2014/main" id="{2C3F94D6-C89F-D102-0494-883ED1F4351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13" name="Textfeld 2312">
              <a:extLst>
                <a:ext uri="{FF2B5EF4-FFF2-40B4-BE49-F238E27FC236}">
                  <a16:creationId xmlns:a16="http://schemas.microsoft.com/office/drawing/2014/main" id="{DCF2A599-7CDD-733A-A39E-980E21313E98}"/>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Stephanie Müller</a:t>
              </a:r>
            </a:p>
            <a:p>
              <a:pPr marL="0" lvl="0" indent="0" algn="l" defTabSz="711200">
                <a:lnSpc>
                  <a:spcPct val="90000"/>
                </a:lnSpc>
                <a:spcBef>
                  <a:spcPct val="0"/>
                </a:spcBef>
                <a:spcAft>
                  <a:spcPct val="35000"/>
                </a:spcAft>
                <a:buNone/>
              </a:pPr>
              <a:r>
                <a:rPr lang="de-DE" kern="1200" dirty="0" err="1"/>
                <a:t>Digitalization</a:t>
              </a:r>
              <a:r>
                <a:rPr lang="de-DE" kern="1200" dirty="0"/>
                <a:t> WP</a:t>
              </a:r>
            </a:p>
          </p:txBody>
        </p:sp>
      </p:grpSp>
      <p:grpSp>
        <p:nvGrpSpPr>
          <p:cNvPr id="2321" name="Gruppieren 2320">
            <a:extLst>
              <a:ext uri="{FF2B5EF4-FFF2-40B4-BE49-F238E27FC236}">
                <a16:creationId xmlns:a16="http://schemas.microsoft.com/office/drawing/2014/main" id="{F7FDEE4E-B37F-DA64-ED09-D03BF9B70F8C}"/>
              </a:ext>
            </a:extLst>
          </p:cNvPr>
          <p:cNvGrpSpPr/>
          <p:nvPr/>
        </p:nvGrpSpPr>
        <p:grpSpPr>
          <a:xfrm>
            <a:off x="3036983" y="4114117"/>
            <a:ext cx="2948690" cy="800164"/>
            <a:chOff x="3036983" y="4114117"/>
            <a:chExt cx="2948690" cy="800164"/>
          </a:xfrm>
        </p:grpSpPr>
        <p:grpSp>
          <p:nvGrpSpPr>
            <p:cNvPr id="2285" name="Gruppieren 2284">
              <a:extLst>
                <a:ext uri="{FF2B5EF4-FFF2-40B4-BE49-F238E27FC236}">
                  <a16:creationId xmlns:a16="http://schemas.microsoft.com/office/drawing/2014/main" id="{30514F8E-F738-9C97-1ABD-FBFAC4842442}"/>
                </a:ext>
              </a:extLst>
            </p:cNvPr>
            <p:cNvGrpSpPr/>
            <p:nvPr/>
          </p:nvGrpSpPr>
          <p:grpSpPr>
            <a:xfrm>
              <a:off x="3791363" y="4166979"/>
              <a:ext cx="2194310" cy="708877"/>
              <a:chOff x="710284" y="2092600"/>
              <a:chExt cx="2194310" cy="708877"/>
            </a:xfrm>
          </p:grpSpPr>
          <p:sp>
            <p:nvSpPr>
              <p:cNvPr id="2287" name="Rechteck 2286">
                <a:extLst>
                  <a:ext uri="{FF2B5EF4-FFF2-40B4-BE49-F238E27FC236}">
                    <a16:creationId xmlns:a16="http://schemas.microsoft.com/office/drawing/2014/main" id="{4E544827-4C1B-7DA6-B932-327C8A2C76D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88" name="Textfeld 2287">
                <a:extLst>
                  <a:ext uri="{FF2B5EF4-FFF2-40B4-BE49-F238E27FC236}">
                    <a16:creationId xmlns:a16="http://schemas.microsoft.com/office/drawing/2014/main" id="{42CFB5F3-A240-51D8-F2B2-AF2AAB4DE55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Philipp Meyer</a:t>
                </a:r>
              </a:p>
              <a:p>
                <a:pPr marL="0" lvl="0" indent="0" algn="l" defTabSz="711200">
                  <a:lnSpc>
                    <a:spcPct val="90000"/>
                  </a:lnSpc>
                  <a:spcBef>
                    <a:spcPct val="0"/>
                  </a:spcBef>
                  <a:spcAft>
                    <a:spcPct val="35000"/>
                  </a:spcAft>
                  <a:buNone/>
                </a:pPr>
                <a:r>
                  <a:rPr lang="de-DE" kern="1200" dirty="0"/>
                  <a:t>Data Science</a:t>
                </a:r>
              </a:p>
            </p:txBody>
          </p:sp>
        </p:grpSp>
        <p:grpSp>
          <p:nvGrpSpPr>
            <p:cNvPr id="2318" name="Gruppieren 2317">
              <a:extLst>
                <a:ext uri="{FF2B5EF4-FFF2-40B4-BE49-F238E27FC236}">
                  <a16:creationId xmlns:a16="http://schemas.microsoft.com/office/drawing/2014/main" id="{DEBBF604-9799-BD9D-CE8E-C476E1D7AAD4}"/>
                </a:ext>
              </a:extLst>
            </p:cNvPr>
            <p:cNvGrpSpPr/>
            <p:nvPr/>
          </p:nvGrpSpPr>
          <p:grpSpPr>
            <a:xfrm>
              <a:off x="3036983" y="4114117"/>
              <a:ext cx="799875" cy="800164"/>
              <a:chOff x="8950461" y="5240665"/>
              <a:chExt cx="799875" cy="800164"/>
            </a:xfrm>
          </p:grpSpPr>
          <p:sp>
            <p:nvSpPr>
              <p:cNvPr id="2319" name="Oval 5">
                <a:extLst>
                  <a:ext uri="{FF2B5EF4-FFF2-40B4-BE49-F238E27FC236}">
                    <a16:creationId xmlns:a16="http://schemas.microsoft.com/office/drawing/2014/main" id="{7D4CA958-FD17-0DB4-AD72-24BB501C20B2}"/>
                  </a:ext>
                </a:extLst>
              </p:cNvPr>
              <p:cNvSpPr>
                <a:spLocks noChangeAspect="1"/>
              </p:cNvSpPr>
              <p:nvPr/>
            </p:nvSpPr>
            <p:spPr>
              <a:xfrm>
                <a:off x="8950461" y="5240665"/>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2320" name="Grafik 2319">
                <a:extLst>
                  <a:ext uri="{FF2B5EF4-FFF2-40B4-BE49-F238E27FC236}">
                    <a16:creationId xmlns:a16="http://schemas.microsoft.com/office/drawing/2014/main" id="{97C9BB28-50C8-F3F6-1C04-2B356B841283}"/>
                  </a:ext>
                </a:extLst>
              </p:cNvPr>
              <p:cNvPicPr>
                <a:picLocks noChangeAspect="1"/>
              </p:cNvPicPr>
              <p:nvPr/>
            </p:nvPicPr>
            <p:blipFill>
              <a:blip r:embed="rId20"/>
              <a:srcRect/>
              <a:stretch/>
            </p:blipFill>
            <p:spPr>
              <a:xfrm>
                <a:off x="9014789" y="5328141"/>
                <a:ext cx="714341" cy="711034"/>
              </a:xfrm>
              <a:prstGeom prst="rect">
                <a:avLst/>
              </a:prstGeom>
            </p:spPr>
          </p:pic>
        </p:grpSp>
      </p:grpSp>
      <p:grpSp>
        <p:nvGrpSpPr>
          <p:cNvPr id="2326" name="Gruppieren 2325">
            <a:extLst>
              <a:ext uri="{FF2B5EF4-FFF2-40B4-BE49-F238E27FC236}">
                <a16:creationId xmlns:a16="http://schemas.microsoft.com/office/drawing/2014/main" id="{AA681AEC-9A18-FEB5-71B2-0E0CF193AC90}"/>
              </a:ext>
            </a:extLst>
          </p:cNvPr>
          <p:cNvGrpSpPr/>
          <p:nvPr/>
        </p:nvGrpSpPr>
        <p:grpSpPr>
          <a:xfrm>
            <a:off x="8597303" y="5040202"/>
            <a:ext cx="2943228" cy="800164"/>
            <a:chOff x="5795431" y="4076578"/>
            <a:chExt cx="2943228" cy="800164"/>
          </a:xfrm>
        </p:grpSpPr>
        <p:grpSp>
          <p:nvGrpSpPr>
            <p:cNvPr id="2290" name="Gruppieren 2289">
              <a:extLst>
                <a:ext uri="{FF2B5EF4-FFF2-40B4-BE49-F238E27FC236}">
                  <a16:creationId xmlns:a16="http://schemas.microsoft.com/office/drawing/2014/main" id="{76244C08-87B8-8F37-7BE7-C356FB2B2FAD}"/>
                </a:ext>
              </a:extLst>
            </p:cNvPr>
            <p:cNvGrpSpPr/>
            <p:nvPr/>
          </p:nvGrpSpPr>
          <p:grpSpPr>
            <a:xfrm>
              <a:off x="6544349" y="4165207"/>
              <a:ext cx="2194310" cy="708877"/>
              <a:chOff x="710284" y="2092600"/>
              <a:chExt cx="2194310" cy="708877"/>
            </a:xfrm>
          </p:grpSpPr>
          <p:sp>
            <p:nvSpPr>
              <p:cNvPr id="2292" name="Rechteck 2291">
                <a:extLst>
                  <a:ext uri="{FF2B5EF4-FFF2-40B4-BE49-F238E27FC236}">
                    <a16:creationId xmlns:a16="http://schemas.microsoft.com/office/drawing/2014/main" id="{E0BEAC55-9AB7-FEE8-3583-A805F73AA53D}"/>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93" name="Textfeld 2292">
                <a:extLst>
                  <a:ext uri="{FF2B5EF4-FFF2-40B4-BE49-F238E27FC236}">
                    <a16:creationId xmlns:a16="http://schemas.microsoft.com/office/drawing/2014/main" id="{D227528D-A35B-68EA-D805-1DD69E443DC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Sarah Ulshöfer</a:t>
                </a:r>
              </a:p>
              <a:p>
                <a:pPr marL="0" lvl="0" indent="0" algn="l" defTabSz="711200">
                  <a:lnSpc>
                    <a:spcPct val="90000"/>
                  </a:lnSpc>
                  <a:spcBef>
                    <a:spcPct val="0"/>
                  </a:spcBef>
                  <a:spcAft>
                    <a:spcPct val="35000"/>
                  </a:spcAft>
                  <a:buNone/>
                </a:pPr>
                <a:r>
                  <a:rPr lang="de-DE" kern="1200" dirty="0"/>
                  <a:t>Dual Student</a:t>
                </a:r>
              </a:p>
            </p:txBody>
          </p:sp>
        </p:grpSp>
        <p:grpSp>
          <p:nvGrpSpPr>
            <p:cNvPr id="2323" name="Gruppieren 2322">
              <a:extLst>
                <a:ext uri="{FF2B5EF4-FFF2-40B4-BE49-F238E27FC236}">
                  <a16:creationId xmlns:a16="http://schemas.microsoft.com/office/drawing/2014/main" id="{37DA0CA6-3683-DCAA-9570-CB9D0ABC93D3}"/>
                </a:ext>
              </a:extLst>
            </p:cNvPr>
            <p:cNvGrpSpPr/>
            <p:nvPr/>
          </p:nvGrpSpPr>
          <p:grpSpPr>
            <a:xfrm>
              <a:off x="5795431" y="4076578"/>
              <a:ext cx="799875" cy="800164"/>
              <a:chOff x="8950461" y="5240665"/>
              <a:chExt cx="799875" cy="800164"/>
            </a:xfrm>
          </p:grpSpPr>
          <p:sp>
            <p:nvSpPr>
              <p:cNvPr id="2324" name="Oval 5">
                <a:extLst>
                  <a:ext uri="{FF2B5EF4-FFF2-40B4-BE49-F238E27FC236}">
                    <a16:creationId xmlns:a16="http://schemas.microsoft.com/office/drawing/2014/main" id="{1240E09A-7D58-82B3-E0E3-A625BEC41216}"/>
                  </a:ext>
                </a:extLst>
              </p:cNvPr>
              <p:cNvSpPr>
                <a:spLocks noChangeAspect="1"/>
              </p:cNvSpPr>
              <p:nvPr/>
            </p:nvSpPr>
            <p:spPr>
              <a:xfrm>
                <a:off x="8950461" y="5240665"/>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2325" name="Grafik 2324">
                <a:extLst>
                  <a:ext uri="{FF2B5EF4-FFF2-40B4-BE49-F238E27FC236}">
                    <a16:creationId xmlns:a16="http://schemas.microsoft.com/office/drawing/2014/main" id="{1375E853-1F26-FDD8-5C9A-35E720A2C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4789" y="5326488"/>
                <a:ext cx="714341" cy="714341"/>
              </a:xfrm>
              <a:prstGeom prst="rect">
                <a:avLst/>
              </a:prstGeom>
            </p:spPr>
          </p:pic>
        </p:grpSp>
      </p:grpSp>
      <p:grpSp>
        <p:nvGrpSpPr>
          <p:cNvPr id="9" name="Gruppieren 8">
            <a:extLst>
              <a:ext uri="{FF2B5EF4-FFF2-40B4-BE49-F238E27FC236}">
                <a16:creationId xmlns:a16="http://schemas.microsoft.com/office/drawing/2014/main" id="{05059FCD-E417-2419-A022-2DD91F36299C}"/>
              </a:ext>
            </a:extLst>
          </p:cNvPr>
          <p:cNvGrpSpPr/>
          <p:nvPr/>
        </p:nvGrpSpPr>
        <p:grpSpPr>
          <a:xfrm>
            <a:off x="5817348" y="5012873"/>
            <a:ext cx="799875" cy="800164"/>
            <a:chOff x="3189383" y="4266517"/>
            <a:chExt cx="799875" cy="800164"/>
          </a:xfrm>
        </p:grpSpPr>
        <p:sp>
          <p:nvSpPr>
            <p:cNvPr id="6" name="Oval 5">
              <a:extLst>
                <a:ext uri="{FF2B5EF4-FFF2-40B4-BE49-F238E27FC236}">
                  <a16:creationId xmlns:a16="http://schemas.microsoft.com/office/drawing/2014/main" id="{6E79306B-1EB1-2612-21C0-E4F74089B0B5}"/>
                </a:ext>
              </a:extLst>
            </p:cNvPr>
            <p:cNvSpPr>
              <a:spLocks noChangeAspect="1"/>
            </p:cNvSpPr>
            <p:nvPr/>
          </p:nvSpPr>
          <p:spPr>
            <a:xfrm>
              <a:off x="3189383" y="4266517"/>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7" name="Grafik 6">
              <a:extLst>
                <a:ext uri="{FF2B5EF4-FFF2-40B4-BE49-F238E27FC236}">
                  <a16:creationId xmlns:a16="http://schemas.microsoft.com/office/drawing/2014/main" id="{7209DC8F-87B6-EF61-663C-7FE3917CE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53711" y="4352340"/>
              <a:ext cx="714341" cy="714341"/>
            </a:xfrm>
            <a:prstGeom prst="rect">
              <a:avLst/>
            </a:prstGeom>
          </p:spPr>
        </p:pic>
      </p:grpSp>
      <p:sp>
        <p:nvSpPr>
          <p:cNvPr id="10" name="Foliennummernplatzhalter 3">
            <a:extLst>
              <a:ext uri="{FF2B5EF4-FFF2-40B4-BE49-F238E27FC236}">
                <a16:creationId xmlns:a16="http://schemas.microsoft.com/office/drawing/2014/main" id="{1CFA4CB9-A75E-83A0-DBDD-53092562D84F}"/>
              </a:ext>
            </a:extLst>
          </p:cNvPr>
          <p:cNvSpPr txBox="1">
            <a:spLocks/>
          </p:cNvSpPr>
          <p:nvPr/>
        </p:nvSpPr>
        <p:spPr bwMode="gray">
          <a:xfrm>
            <a:off x="10367963" y="6598664"/>
            <a:ext cx="1487000" cy="108000"/>
          </a:xfrm>
          <a:prstGeom prst="rect">
            <a:avLst/>
          </a:prstGeom>
        </p:spPr>
        <p:txBody>
          <a:bodyPr vert="horz" lIns="0" tIns="0" rIns="0" bIns="0" rtlCol="0" anchor="ctr"/>
          <a:lstStyle>
            <a:defPPr>
              <a:defRPr lang="en-US"/>
            </a:defPPr>
            <a:lvl1pPr marL="0" indent="0" algn="r" defTabSz="914423" rtl="0" eaLnBrk="1" latinLnBrk="0" hangingPunct="1">
              <a:lnSpc>
                <a:spcPct val="120000"/>
              </a:lnSpc>
              <a:spcBef>
                <a:spcPts val="600"/>
              </a:spcBef>
              <a:buFontTx/>
              <a:buNone/>
              <a:defRPr sz="8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r>
              <a:rPr lang="de-DE"/>
              <a:t>RSM Ebner Stolz | </a:t>
            </a:r>
            <a:fld id="{3EB8E712-AC45-4B59-B554-2A5176B5D356}" type="slidenum">
              <a:rPr lang="de-DE" smtClean="0"/>
              <a:pPr/>
              <a:t>9</a:t>
            </a:fld>
            <a:endParaRPr lang="de-DE"/>
          </a:p>
        </p:txBody>
      </p:sp>
    </p:spTree>
    <p:extLst>
      <p:ext uri="{BB962C8B-B14F-4D97-AF65-F5344CB8AC3E}">
        <p14:creationId xmlns:p14="http://schemas.microsoft.com/office/powerpoint/2010/main" val="1078438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DOCID" val="0"/>
</p:tagLst>
</file>

<file path=ppt/tags/tag2.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3.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4.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5.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6.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7.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8.xml><?xml version="1.0" encoding="utf-8"?>
<p:tagLst xmlns:a="http://schemas.openxmlformats.org/drawingml/2006/main" xmlns:r="http://schemas.openxmlformats.org/officeDocument/2006/relationships" xmlns:p="http://schemas.openxmlformats.org/presentationml/2006/main">
  <p:tag name="ENDING" val=". "/>
</p:tagLst>
</file>

<file path=ppt/tags/tag9.xml><?xml version="1.0" encoding="utf-8"?>
<p:tagLst xmlns:a="http://schemas.openxmlformats.org/drawingml/2006/main" xmlns:r="http://schemas.openxmlformats.org/officeDocument/2006/relationships" xmlns:p="http://schemas.openxmlformats.org/presentationml/2006/main">
  <p:tag name="ENDING" val=". "/>
</p:tagLst>
</file>

<file path=ppt/theme/theme1.xml><?xml version="1.0" encoding="utf-8"?>
<a:theme xmlns:a="http://schemas.openxmlformats.org/drawingml/2006/main" name="RSM Ebner Stolz 16zu9">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noFill/>
        </a:ln>
      </a:spPr>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defPPr algn="l">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ln>
          <a:noFill/>
        </a:ln>
        <a:extLst>
          <a:ext uri="{909E8E84-426E-40DD-AFC4-6F175D3DCCD1}">
            <a14:hiddenFill xmlns:a14="http://schemas.microsoft.com/office/drawing/2010/main">
              <a:solidFill>
                <a:srgbClr val="FFFFFF"/>
              </a:solidFill>
            </a14:hiddenFill>
          </a:ext>
        </a:extLst>
      </a:spPr>
      <a:bodyPr vert="horz" wrap="square" lIns="0" tIns="0" rIns="0" bIns="0" numCol="1" spcCol="288000" rtlCol="0">
        <a:noAutofit/>
      </a:bodyPr>
      <a:lstStyle>
        <a:defPPr algn="l">
          <a:lnSpc>
            <a:spcPct val="120000"/>
          </a:lnSpc>
          <a:spcBef>
            <a:spcPts val="600"/>
          </a:spcBef>
          <a:defRPr sz="1400" dirty="0" err="1" smtClean="0"/>
        </a:defPPr>
      </a:lstStyle>
    </a:txDef>
  </a:objectDefaults>
  <a:extraClrSchemeLst/>
  <a:custClrLst>
    <a:custClr>
      <a:srgbClr val="FFFFFF"/>
    </a:custClr>
    <a:custClr>
      <a:srgbClr val="63666A"/>
    </a:custClr>
    <a:custClr>
      <a:srgbClr val="FFFFFF"/>
    </a:custClr>
    <a:custClr>
      <a:srgbClr val="FFFFFF"/>
    </a:custClr>
    <a:custClr>
      <a:srgbClr val="009CDE"/>
    </a:custClr>
    <a:custClr>
      <a:srgbClr val="3F9C35"/>
    </a:custClr>
    <a:custClr>
      <a:srgbClr val="888B8D"/>
    </a:custClr>
    <a:custClr>
      <a:srgbClr val="FFFFFF"/>
    </a:custClr>
    <a:custClr>
      <a:srgbClr val="FFFFFF"/>
    </a:custClr>
    <a:custClr>
      <a:srgbClr val="D02410"/>
    </a:custClr>
    <a:custClr>
      <a:srgbClr val="FFFFFF"/>
    </a:custClr>
    <a:custClr>
      <a:srgbClr val="828588"/>
    </a:custClr>
    <a:custClr>
      <a:srgbClr val="FFFFFF"/>
    </a:custClr>
    <a:custClr>
      <a:srgbClr val="FFFFFF"/>
    </a:custClr>
    <a:custClr>
      <a:srgbClr val="33B0E5"/>
    </a:custClr>
    <a:custClr>
      <a:srgbClr val="65B05D"/>
    </a:custClr>
    <a:custClr>
      <a:srgbClr val="A0A2A4"/>
    </a:custClr>
    <a:custClr>
      <a:srgbClr val="FFFFFF"/>
    </a:custClr>
    <a:custClr>
      <a:srgbClr val="FFFFFF"/>
    </a:custClr>
    <a:custClr>
      <a:srgbClr val="F4D805"/>
    </a:custClr>
    <a:custClr>
      <a:srgbClr val="FFFFFF"/>
    </a:custClr>
    <a:custClr>
      <a:srgbClr val="A1A3A6"/>
    </a:custClr>
    <a:custClr>
      <a:srgbClr val="FFFFFF"/>
    </a:custClr>
    <a:custClr>
      <a:srgbClr val="FFFFFF"/>
    </a:custClr>
    <a:custClr>
      <a:srgbClr val="66C4EB"/>
    </a:custClr>
    <a:custClr>
      <a:srgbClr val="8CC486"/>
    </a:custClr>
    <a:custClr>
      <a:srgbClr val="B8B9BB"/>
    </a:custClr>
    <a:custClr>
      <a:srgbClr val="FFFFFF"/>
    </a:custClr>
    <a:custClr>
      <a:srgbClr val="FFFFFF"/>
    </a:custClr>
    <a:custClr>
      <a:srgbClr val="488A00"/>
    </a:custClr>
    <a:custClr>
      <a:srgbClr val="FFFFFF"/>
    </a:custClr>
    <a:custClr>
      <a:srgbClr val="C1C2C3"/>
    </a:custClr>
    <a:custClr>
      <a:srgbClr val="FFFFFF"/>
    </a:custClr>
    <a:custClr>
      <a:srgbClr val="FFFFFF"/>
    </a:custClr>
    <a:custClr>
      <a:srgbClr val="99D7F2"/>
    </a:custClr>
    <a:custClr>
      <a:srgbClr val="B2D7AE"/>
    </a:custClr>
    <a:custClr>
      <a:srgbClr val="CFD1D1"/>
    </a:custClr>
    <a:custClr>
      <a:srgbClr val="FFFFFF"/>
    </a:custClr>
    <a:custClr>
      <a:srgbClr val="FFFFFF"/>
    </a:custClr>
    <a:custClr>
      <a:srgbClr val="FFFFFF"/>
    </a:custClr>
    <a:custClr>
      <a:srgbClr val="FFFFFF"/>
    </a:custClr>
    <a:custClr>
      <a:srgbClr val="E0E0E1"/>
    </a:custClr>
    <a:custClr>
      <a:srgbClr val="FFFFFF"/>
    </a:custClr>
    <a:custClr>
      <a:srgbClr val="FFFFFF"/>
    </a:custClr>
    <a:custClr>
      <a:srgbClr val="CCEBF8"/>
    </a:custClr>
    <a:custClr>
      <a:srgbClr val="D9EBD7"/>
    </a:custClr>
    <a:custClr>
      <a:srgbClr val="E7E8E8"/>
    </a:custClr>
    <a:custClr>
      <a:srgbClr val="FFFFFF"/>
    </a:custClr>
    <a:custClr>
      <a:srgbClr val="FFFFFF"/>
    </a:custClr>
    <a:custClr>
      <a:srgbClr val="FFFFFF"/>
    </a:custClr>
  </a:custClrLst>
  <a:extLst>
    <a:ext uri="{05A4C25C-085E-4340-85A3-A5531E510DB2}">
      <thm15:themeFamily xmlns:thm15="http://schemas.microsoft.com/office/thememl/2012/main" name="RSM Ebner Stolz Digital (16zu9).potx" id="{1D974006-3203-450A-B855-9D89CCC022C6}" vid="{FA61118B-26C2-4CB9-A01B-6F1ACAF3F04D}"/>
    </a:ext>
  </a:extLst>
</a:theme>
</file>

<file path=ppt/theme/theme2.xml><?xml version="1.0" encoding="utf-8"?>
<a:theme xmlns:a="http://schemas.openxmlformats.org/drawingml/2006/main" name="RSM EbnerStolz 16zu9">
  <a:themeElements>
    <a:clrScheme name="RSM Ebner Stolz Primary Colour">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Fet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6"/>
        </a:solidFill>
        <a:ln>
          <a:noFill/>
        </a:ln>
      </a:spPr>
      <a:bodyPr lIns="108000" tIns="72000" rIns="108000" bIns="72000" rtlCol="0" anchor="ctr"/>
      <a:lstStyle>
        <a:defPPr algn="l">
          <a:spcBef>
            <a:spcPts val="600"/>
          </a:spcBef>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extLst>
          <a:ext uri="{909E8E84-426E-40DD-AFC4-6F175D3DCCD1}">
            <a14:hiddenFill xmlns:a14="http://schemas.microsoft.com/office/drawing/2010/main">
              <a:solidFill>
                <a:srgbClr val="FFFFFF"/>
              </a:solidFill>
            </a14:hiddenFill>
          </a:ext>
        </a:extLst>
      </a:spPr>
      <a:bodyPr vert="horz" wrap="square" lIns="0" tIns="0" rIns="0" bIns="0" rtlCol="0">
        <a:noAutofit/>
      </a:bodyPr>
      <a:lstStyle>
        <a:defPPr algn="l">
          <a:lnSpc>
            <a:spcPct val="110000"/>
          </a:lnSpc>
          <a:spcBef>
            <a:spcPts val="600"/>
          </a:spcBef>
          <a:defRPr sz="1400" dirty="0" err="1" smtClean="0"/>
        </a:defPPr>
      </a:lstStyle>
    </a:txDef>
  </a:objectDefaults>
  <a:extraClrSchemeLst/>
  <a:custClrLst>
    <a:custClr>
      <a:srgbClr val="FFFA4F"/>
    </a:custClr>
    <a:custClr>
      <a:srgbClr val="B4BE3C"/>
    </a:custClr>
    <a:custClr>
      <a:srgbClr val="A2A2A2"/>
    </a:custClr>
    <a:custClr>
      <a:srgbClr val="CCE0E3"/>
    </a:custClr>
    <a:custClr>
      <a:srgbClr val="7497B4"/>
    </a:custClr>
    <a:custClr>
      <a:srgbClr val="FFFFFF"/>
    </a:custClr>
    <a:custClr>
      <a:srgbClr val="FFFFFF"/>
    </a:custClr>
    <a:custClr>
      <a:srgbClr val="488A00"/>
    </a:custClr>
    <a:custClr>
      <a:srgbClr val="F4D805"/>
    </a:custClr>
    <a:custClr>
      <a:srgbClr val="D02410"/>
    </a:custClr>
  </a:custClrLst>
  <a:extLst>
    <a:ext uri="{05A4C25C-085E-4340-85A3-A5531E510DB2}">
      <thm15:themeFamily xmlns:thm15="http://schemas.microsoft.com/office/thememl/2012/main" name="RSM Ebner Stolz Präsentation (169).potx" id="{4489ECD4-570D-4FE9-ABD6-B2C9661C7028}" vid="{E3CFF472-1081-471B-A438-51ABAC2E94A2}"/>
    </a:ext>
  </a:extLst>
</a:theme>
</file>

<file path=ppt/theme/theme3.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1DD06E2C4E4B648AB0304E2A75F8306" ma:contentTypeVersion="15" ma:contentTypeDescription="Ein neues Dokument erstellen." ma:contentTypeScope="" ma:versionID="aaf788f8271a45e343ba93d60aa5f5a9">
  <xsd:schema xmlns:xsd="http://www.w3.org/2001/XMLSchema" xmlns:xs="http://www.w3.org/2001/XMLSchema" xmlns:p="http://schemas.microsoft.com/office/2006/metadata/properties" xmlns:ns2="24d79362-99ad-474e-acba-f6545b6c8bb2" xmlns:ns3="5add2caf-2879-455f-b65f-4c355e35dc16" targetNamespace="http://schemas.microsoft.com/office/2006/metadata/properties" ma:root="true" ma:fieldsID="728fd8fa0c0220070356828981dbffda" ns2:_="" ns3:_="">
    <xsd:import namespace="24d79362-99ad-474e-acba-f6545b6c8bb2"/>
    <xsd:import namespace="5add2caf-2879-455f-b65f-4c355e35dc1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d79362-99ad-474e-acba-f6545b6c8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c2be07e4-415f-41a0-b996-91a96ffeebbc"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dd2caf-2879-455f-b65f-4c355e35dc1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cbe3102-3241-4823-800f-27b58e83619f}" ma:internalName="TaxCatchAll" ma:showField="CatchAllData" ma:web="5add2caf-2879-455f-b65f-4c355e35dc1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add2caf-2879-455f-b65f-4c355e35dc16" xsi:nil="true"/>
    <lcf76f155ced4ddcb4097134ff3c332f xmlns="24d79362-99ad-474e-acba-f6545b6c8bb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1FA74BC-8CA6-4A74-8499-4783D527B30D}"/>
</file>

<file path=customXml/itemProps2.xml><?xml version="1.0" encoding="utf-8"?>
<ds:datastoreItem xmlns:ds="http://schemas.openxmlformats.org/officeDocument/2006/customXml" ds:itemID="{301293F9-566C-4B39-B827-3510589E59E7}">
  <ds:schemaRefs>
    <ds:schemaRef ds:uri="http://schemas.microsoft.com/sharepoint/v3/contenttype/forms"/>
  </ds:schemaRefs>
</ds:datastoreItem>
</file>

<file path=customXml/itemProps3.xml><?xml version="1.0" encoding="utf-8"?>
<ds:datastoreItem xmlns:ds="http://schemas.openxmlformats.org/officeDocument/2006/customXml" ds:itemID="{066D6B0B-0900-48CA-9F72-56595171A3AB}">
  <ds:schemaRefs>
    <ds:schemaRef ds:uri="http://purl.org/dc/elements/1.1/"/>
    <ds:schemaRef ds:uri="http://schemas.microsoft.com/office/2006/metadata/properties"/>
    <ds:schemaRef ds:uri="80583b70-de21-48e3-8ccb-e9ff7fdd534a"/>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RSM Ebner Stolz Digital (16zu9)</Template>
  <TotalTime>0</TotalTime>
  <Words>909</Words>
  <Application>Microsoft Office PowerPoint</Application>
  <PresentationFormat>Breitbild</PresentationFormat>
  <Paragraphs>211</Paragraphs>
  <Slides>12</Slides>
  <Notes>6</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12</vt:i4>
      </vt:variant>
    </vt:vector>
  </HeadingPairs>
  <TitlesOfParts>
    <vt:vector size="19" baseType="lpstr">
      <vt:lpstr>Arial</vt:lpstr>
      <vt:lpstr>Segoe UI</vt:lpstr>
      <vt:lpstr>Segoe UI Semibold</vt:lpstr>
      <vt:lpstr>Symbol</vt:lpstr>
      <vt:lpstr>Wingdings</vt:lpstr>
      <vt:lpstr>RSM Ebner Stolz 16zu9</vt:lpstr>
      <vt:lpstr>RSM EbnerStolz 16zu9</vt:lpstr>
      <vt:lpstr>RSM Ebner Stolz</vt:lpstr>
      <vt:lpstr>Your Contact</vt:lpstr>
      <vt:lpstr>PowerPoint-Präsentation</vt:lpstr>
      <vt:lpstr>At a glance. </vt:lpstr>
      <vt:lpstr>Multidisciplinary. With four services. </vt:lpstr>
      <vt:lpstr>The RSM Network. Global Vision, Local Expertise.</vt:lpstr>
      <vt:lpstr>PowerPoint-Präsentation</vt:lpstr>
      <vt:lpstr>Our Department for Data and Digital Services.</vt:lpstr>
      <vt:lpstr>Our teams Data Science and Audit Tech cover all steps of the Data Science Lifecycle.</vt:lpstr>
      <vt:lpstr>We make data analysis easily accessible.</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Maximilian Müller GmbH &amp; Co. KG</dc:title>
  <dc:creator>Witt, Elena</dc:creator>
  <cp:keywords>16zu9</cp:keywords>
  <cp:lastModifiedBy>Reimer, Julius</cp:lastModifiedBy>
  <cp:revision>2</cp:revision>
  <cp:lastPrinted>2019-01-11T19:55:23Z</cp:lastPrinted>
  <dcterms:created xsi:type="dcterms:W3CDTF">2024-09-11T06:45:14Z</dcterms:created>
  <dcterms:modified xsi:type="dcterms:W3CDTF">2025-03-07T08:15:26Z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0x01010061DD06E2C4E4B648AB0304E2A75F8306</vt:lpwstr>
  </property>
</Properties>
</file>